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5197" r:id="rId6"/>
    <p:sldMasterId id="2147485361" r:id="rId7"/>
  </p:sldMasterIdLst>
  <p:notesMasterIdLst>
    <p:notesMasterId r:id="rId13"/>
  </p:notesMasterIdLst>
  <p:handoutMasterIdLst>
    <p:handoutMasterId r:id="rId14"/>
  </p:handoutMasterIdLst>
  <p:sldIdLst>
    <p:sldId id="917" r:id="rId8"/>
    <p:sldId id="919" r:id="rId9"/>
    <p:sldId id="978" r:id="rId10"/>
    <p:sldId id="963" r:id="rId11"/>
    <p:sldId id="979" r:id="rId12"/>
  </p:sldIdLst>
  <p:sldSz cx="9144000" cy="6858000" type="screen4x3"/>
  <p:notesSz cx="7010400" cy="9296400"/>
  <p:defaultTextStyle>
    <a:defPPr>
      <a:defRPr lang="en-US"/>
    </a:defPPr>
    <a:lvl1pPr algn="l" rtl="0" fontAlgn="base">
      <a:spcBef>
        <a:spcPct val="0"/>
      </a:spcBef>
      <a:spcAft>
        <a:spcPct val="0"/>
      </a:spcAft>
      <a:defRPr sz="1600" b="1" kern="1200">
        <a:solidFill>
          <a:schemeClr val="tx1"/>
        </a:solidFill>
        <a:latin typeface="Trebuchet MS" charset="0"/>
        <a:ea typeface="ＭＳ Ｐゴシック" charset="0"/>
        <a:cs typeface="ＭＳ Ｐゴシック" charset="0"/>
      </a:defRPr>
    </a:lvl1pPr>
    <a:lvl2pPr marL="457200" algn="l" rtl="0" fontAlgn="base">
      <a:spcBef>
        <a:spcPct val="0"/>
      </a:spcBef>
      <a:spcAft>
        <a:spcPct val="0"/>
      </a:spcAft>
      <a:defRPr sz="1600" b="1" kern="1200">
        <a:solidFill>
          <a:schemeClr val="tx1"/>
        </a:solidFill>
        <a:latin typeface="Trebuchet MS" charset="0"/>
        <a:ea typeface="ＭＳ Ｐゴシック" charset="0"/>
        <a:cs typeface="ＭＳ Ｐゴシック" charset="0"/>
      </a:defRPr>
    </a:lvl2pPr>
    <a:lvl3pPr marL="914400" algn="l" rtl="0" fontAlgn="base">
      <a:spcBef>
        <a:spcPct val="0"/>
      </a:spcBef>
      <a:spcAft>
        <a:spcPct val="0"/>
      </a:spcAft>
      <a:defRPr sz="1600" b="1" kern="1200">
        <a:solidFill>
          <a:schemeClr val="tx1"/>
        </a:solidFill>
        <a:latin typeface="Trebuchet MS" charset="0"/>
        <a:ea typeface="ＭＳ Ｐゴシック" charset="0"/>
        <a:cs typeface="ＭＳ Ｐゴシック" charset="0"/>
      </a:defRPr>
    </a:lvl3pPr>
    <a:lvl4pPr marL="1371600" algn="l" rtl="0" fontAlgn="base">
      <a:spcBef>
        <a:spcPct val="0"/>
      </a:spcBef>
      <a:spcAft>
        <a:spcPct val="0"/>
      </a:spcAft>
      <a:defRPr sz="1600" b="1" kern="1200">
        <a:solidFill>
          <a:schemeClr val="tx1"/>
        </a:solidFill>
        <a:latin typeface="Trebuchet MS" charset="0"/>
        <a:ea typeface="ＭＳ Ｐゴシック" charset="0"/>
        <a:cs typeface="ＭＳ Ｐゴシック" charset="0"/>
      </a:defRPr>
    </a:lvl4pPr>
    <a:lvl5pPr marL="1828800" algn="l" rtl="0" fontAlgn="base">
      <a:spcBef>
        <a:spcPct val="0"/>
      </a:spcBef>
      <a:spcAft>
        <a:spcPct val="0"/>
      </a:spcAft>
      <a:defRPr sz="1600" b="1" kern="1200">
        <a:solidFill>
          <a:schemeClr val="tx1"/>
        </a:solidFill>
        <a:latin typeface="Trebuchet MS" charset="0"/>
        <a:ea typeface="ＭＳ Ｐゴシック" charset="0"/>
        <a:cs typeface="ＭＳ Ｐゴシック" charset="0"/>
      </a:defRPr>
    </a:lvl5pPr>
    <a:lvl6pPr marL="2286000" algn="l" defTabSz="457200" rtl="0" eaLnBrk="1" latinLnBrk="0" hangingPunct="1">
      <a:defRPr sz="1600" b="1" kern="1200">
        <a:solidFill>
          <a:schemeClr val="tx1"/>
        </a:solidFill>
        <a:latin typeface="Trebuchet MS" charset="0"/>
        <a:ea typeface="ＭＳ Ｐゴシック" charset="0"/>
        <a:cs typeface="ＭＳ Ｐゴシック" charset="0"/>
      </a:defRPr>
    </a:lvl6pPr>
    <a:lvl7pPr marL="2743200" algn="l" defTabSz="457200" rtl="0" eaLnBrk="1" latinLnBrk="0" hangingPunct="1">
      <a:defRPr sz="1600" b="1" kern="1200">
        <a:solidFill>
          <a:schemeClr val="tx1"/>
        </a:solidFill>
        <a:latin typeface="Trebuchet MS" charset="0"/>
        <a:ea typeface="ＭＳ Ｐゴシック" charset="0"/>
        <a:cs typeface="ＭＳ Ｐゴシック" charset="0"/>
      </a:defRPr>
    </a:lvl7pPr>
    <a:lvl8pPr marL="3200400" algn="l" defTabSz="457200" rtl="0" eaLnBrk="1" latinLnBrk="0" hangingPunct="1">
      <a:defRPr sz="1600" b="1" kern="1200">
        <a:solidFill>
          <a:schemeClr val="tx1"/>
        </a:solidFill>
        <a:latin typeface="Trebuchet MS" charset="0"/>
        <a:ea typeface="ＭＳ Ｐゴシック" charset="0"/>
        <a:cs typeface="ＭＳ Ｐゴシック" charset="0"/>
      </a:defRPr>
    </a:lvl8pPr>
    <a:lvl9pPr marL="3657600" algn="l" defTabSz="457200" rtl="0" eaLnBrk="1" latinLnBrk="0" hangingPunct="1">
      <a:defRPr sz="1600" b="1" kern="1200">
        <a:solidFill>
          <a:schemeClr val="tx1"/>
        </a:solidFill>
        <a:latin typeface="Trebuchet M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36" userDrawn="1">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mene Meliane" initials="IM" lastIdx="3" clrIdx="0">
    <p:extLst>
      <p:ext uri="{19B8F6BF-5375-455C-9EA6-DF929625EA0E}">
        <p15:presenceInfo xmlns:p15="http://schemas.microsoft.com/office/powerpoint/2012/main" userId="9337027193c6cc96" providerId="Windows Live"/>
      </p:ext>
    </p:extLst>
  </p:cmAuthor>
  <p:cmAuthor id="2" name="Claudia Lasprilla" initials="CL" lastIdx="5" clrIdx="1">
    <p:extLst>
      <p:ext uri="{19B8F6BF-5375-455C-9EA6-DF929625EA0E}">
        <p15:presenceInfo xmlns:p15="http://schemas.microsoft.com/office/powerpoint/2012/main" userId="3a83c372b5e2d71d" providerId="Windows Live"/>
      </p:ext>
    </p:extLst>
  </p:cmAuthor>
  <p:cmAuthor id="3" name="Alyssa Maria Gomes" initials="AMG" lastIdx="3" clrIdx="2">
    <p:extLst>
      <p:ext uri="{19B8F6BF-5375-455C-9EA6-DF929625EA0E}">
        <p15:presenceInfo xmlns:p15="http://schemas.microsoft.com/office/powerpoint/2012/main" userId="S::agomes3@adaptation-fund.org::7d390b48-00a5-404b-bbd6-276050e51f8d" providerId="AD"/>
      </p:ext>
    </p:extLst>
  </p:cmAuthor>
  <p:cmAuthor id="4" name="Claudia Maria Lasprilla Pina" initials="CP" lastIdx="3" clrIdx="3">
    <p:extLst>
      <p:ext uri="{19B8F6BF-5375-455C-9EA6-DF929625EA0E}">
        <p15:presenceInfo xmlns:p15="http://schemas.microsoft.com/office/powerpoint/2012/main" userId="S::clasprillapina@adaptation-fund.org::8917fcce-8888-45b7-b6bd-c8b4e887e94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7125"/>
    <a:srgbClr val="4E8F00"/>
    <a:srgbClr val="D5FC79"/>
    <a:srgbClr val="FFFFFF"/>
    <a:srgbClr val="7AD062"/>
    <a:srgbClr val="8DEB47"/>
    <a:srgbClr val="012D74"/>
    <a:srgbClr val="263A48"/>
    <a:srgbClr val="42557F"/>
    <a:srgbClr val="014C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8E31A4-C447-4ADC-826A-E1EA652BC8B9}" v="8" dt="2024-05-29T22:52:01.3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3958" autoAdjust="0"/>
  </p:normalViewPr>
  <p:slideViewPr>
    <p:cSldViewPr snapToGrid="0">
      <p:cViewPr varScale="1">
        <p:scale>
          <a:sx n="49" d="100"/>
          <a:sy n="49" d="100"/>
        </p:scale>
        <p:origin x="1773" y="30"/>
      </p:cViewPr>
      <p:guideLst>
        <p:guide orient="horz" pos="2136"/>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5" Type="http://schemas.openxmlformats.org/officeDocument/2006/relationships/customXml" Target="../customXml/item5.xml"/><Relationship Id="rId15"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496E04-A863-4194-B811-E277CF8AA6DA}" type="doc">
      <dgm:prSet loTypeId="urn:microsoft.com/office/officeart/2005/8/layout/hierarchy3" loCatId="relationship" qsTypeId="urn:microsoft.com/office/officeart/2005/8/quickstyle/simple1" qsCatId="simple" csTypeId="urn:microsoft.com/office/officeart/2005/8/colors/accent1_2" csCatId="accent1" phldr="1"/>
      <dgm:spPr/>
      <dgm:t>
        <a:bodyPr/>
        <a:lstStyle/>
        <a:p>
          <a:endParaRPr lang="en-US"/>
        </a:p>
      </dgm:t>
    </dgm:pt>
    <dgm:pt modelId="{2570F65F-975D-49DF-9C8D-B7C4FBAB4983}">
      <dgm:prSet phldrT="[Text]"/>
      <dgm:spPr/>
      <dgm:t>
        <a:bodyPr/>
        <a:lstStyle/>
        <a:p>
          <a:r>
            <a:rPr lang="en-US" b="1" dirty="0"/>
            <a:t>Policy for Project/Programme Implementation</a:t>
          </a:r>
          <a:r>
            <a:rPr lang="en-US" dirty="0"/>
            <a:t> </a:t>
          </a:r>
        </a:p>
      </dgm:t>
    </dgm:pt>
    <dgm:pt modelId="{75725B88-4F7B-46B1-A32B-177AF8855037}" type="parTrans" cxnId="{15CC671A-BDE2-49B1-9138-0E018B70957B}">
      <dgm:prSet/>
      <dgm:spPr/>
      <dgm:t>
        <a:bodyPr/>
        <a:lstStyle/>
        <a:p>
          <a:endParaRPr lang="en-US"/>
        </a:p>
      </dgm:t>
    </dgm:pt>
    <dgm:pt modelId="{05FD36AD-1D97-41D2-AA1A-AA9D949ADD1C}" type="sibTrans" cxnId="{15CC671A-BDE2-49B1-9138-0E018B70957B}">
      <dgm:prSet/>
      <dgm:spPr/>
      <dgm:t>
        <a:bodyPr/>
        <a:lstStyle/>
        <a:p>
          <a:endParaRPr lang="en-US"/>
        </a:p>
      </dgm:t>
    </dgm:pt>
    <dgm:pt modelId="{FE47E79C-CCDF-4113-88FA-3F4890EEB6E4}">
      <dgm:prSet phldrT="[Text]"/>
      <dgm:spPr/>
      <dgm:t>
        <a:bodyPr/>
        <a:lstStyle/>
        <a:p>
          <a:r>
            <a:rPr lang="en-US" dirty="0"/>
            <a:t>Revisions to the project results framework</a:t>
          </a:r>
        </a:p>
      </dgm:t>
    </dgm:pt>
    <dgm:pt modelId="{13749919-A023-48B9-AC1C-A32FE51FE9A5}" type="parTrans" cxnId="{03F34A74-0711-4B23-BA6C-0C810DEF3809}">
      <dgm:prSet/>
      <dgm:spPr/>
      <dgm:t>
        <a:bodyPr/>
        <a:lstStyle/>
        <a:p>
          <a:endParaRPr lang="en-US"/>
        </a:p>
      </dgm:t>
    </dgm:pt>
    <dgm:pt modelId="{838C6C4C-B7E0-4FD5-8630-E599F1719B08}" type="sibTrans" cxnId="{03F34A74-0711-4B23-BA6C-0C810DEF3809}">
      <dgm:prSet/>
      <dgm:spPr/>
      <dgm:t>
        <a:bodyPr/>
        <a:lstStyle/>
        <a:p>
          <a:endParaRPr lang="en-US"/>
        </a:p>
      </dgm:t>
    </dgm:pt>
    <dgm:pt modelId="{BA8F33FD-3084-442E-9D21-783539003C0C}">
      <dgm:prSet phldrT="[Text]"/>
      <dgm:spPr/>
      <dgm:t>
        <a:bodyPr/>
        <a:lstStyle/>
        <a:p>
          <a:r>
            <a:rPr lang="en-US" dirty="0"/>
            <a:t>Direct project services</a:t>
          </a:r>
        </a:p>
      </dgm:t>
    </dgm:pt>
    <dgm:pt modelId="{7DAE5EDB-2294-4C9B-A5CE-797D9D2BB36C}" type="parTrans" cxnId="{F08728AF-0A2D-4D90-8E71-20BB7E3BCB79}">
      <dgm:prSet/>
      <dgm:spPr/>
      <dgm:t>
        <a:bodyPr/>
        <a:lstStyle/>
        <a:p>
          <a:endParaRPr lang="en-US"/>
        </a:p>
      </dgm:t>
    </dgm:pt>
    <dgm:pt modelId="{67914B34-2B36-4EBF-B40B-4E3859CAA8A8}" type="sibTrans" cxnId="{F08728AF-0A2D-4D90-8E71-20BB7E3BCB79}">
      <dgm:prSet/>
      <dgm:spPr/>
      <dgm:t>
        <a:bodyPr/>
        <a:lstStyle/>
        <a:p>
          <a:endParaRPr lang="en-US"/>
        </a:p>
      </dgm:t>
    </dgm:pt>
    <dgm:pt modelId="{9FCF6AFD-1789-4A6B-8FC8-2819E6D44222}">
      <dgm:prSet phldrT="[Text]"/>
      <dgm:spPr/>
      <dgm:t>
        <a:bodyPr/>
        <a:lstStyle/>
        <a:p>
          <a:r>
            <a:rPr lang="en-US" b="1" dirty="0"/>
            <a:t>Policy for Project/Programme Delays </a:t>
          </a:r>
          <a:endParaRPr lang="en-US" dirty="0"/>
        </a:p>
      </dgm:t>
    </dgm:pt>
    <dgm:pt modelId="{22388601-D765-4DFC-9C5E-D5ACC1FE557C}" type="parTrans" cxnId="{7F01AA23-F4F5-44A9-8B10-10721C2435E8}">
      <dgm:prSet/>
      <dgm:spPr/>
      <dgm:t>
        <a:bodyPr/>
        <a:lstStyle/>
        <a:p>
          <a:endParaRPr lang="en-US"/>
        </a:p>
      </dgm:t>
    </dgm:pt>
    <dgm:pt modelId="{8AAA209F-4066-4D5A-80AF-9B3F3905681C}" type="sibTrans" cxnId="{7F01AA23-F4F5-44A9-8B10-10721C2435E8}">
      <dgm:prSet/>
      <dgm:spPr/>
      <dgm:t>
        <a:bodyPr/>
        <a:lstStyle/>
        <a:p>
          <a:endParaRPr lang="en-US"/>
        </a:p>
      </dgm:t>
    </dgm:pt>
    <dgm:pt modelId="{09ED9085-2D74-49C7-B14C-208583F71F3F}">
      <dgm:prSet phldrT="[Text]"/>
      <dgm:spPr/>
      <dgm:t>
        <a:bodyPr/>
        <a:lstStyle/>
        <a:p>
          <a:r>
            <a:rPr lang="en-US" dirty="0"/>
            <a:t>Delays in project inception (regular projects and readiness grants) </a:t>
          </a:r>
        </a:p>
      </dgm:t>
    </dgm:pt>
    <dgm:pt modelId="{E9C5AE8C-E900-416A-A7F9-B9DB3B54F674}" type="parTrans" cxnId="{8A20503A-9AE5-4806-84FA-6B6E124268B2}">
      <dgm:prSet/>
      <dgm:spPr/>
      <dgm:t>
        <a:bodyPr/>
        <a:lstStyle/>
        <a:p>
          <a:endParaRPr lang="en-US"/>
        </a:p>
      </dgm:t>
    </dgm:pt>
    <dgm:pt modelId="{FD61A61D-F012-4FFD-98E2-CDDA64561CDC}" type="sibTrans" cxnId="{8A20503A-9AE5-4806-84FA-6B6E124268B2}">
      <dgm:prSet/>
      <dgm:spPr/>
      <dgm:t>
        <a:bodyPr/>
        <a:lstStyle/>
        <a:p>
          <a:endParaRPr lang="en-US"/>
        </a:p>
      </dgm:t>
    </dgm:pt>
    <dgm:pt modelId="{BEE218B3-FA12-47C2-AC8D-73392A02482B}">
      <dgm:prSet/>
      <dgm:spPr/>
      <dgm:t>
        <a:bodyPr/>
        <a:lstStyle/>
        <a:p>
          <a:r>
            <a:rPr lang="en-US"/>
            <a:t>Material change (budget variation at output level involving 10% or more of the total budget) </a:t>
          </a:r>
          <a:endParaRPr lang="en-US" dirty="0"/>
        </a:p>
      </dgm:t>
    </dgm:pt>
    <dgm:pt modelId="{6E13F74E-DEE2-4163-A51F-C7833E416DCC}" type="parTrans" cxnId="{BCB7D54D-3B92-4896-931B-5247450D2C83}">
      <dgm:prSet/>
      <dgm:spPr/>
      <dgm:t>
        <a:bodyPr/>
        <a:lstStyle/>
        <a:p>
          <a:endParaRPr lang="en-US"/>
        </a:p>
      </dgm:t>
    </dgm:pt>
    <dgm:pt modelId="{A01DB6BE-9C54-4897-A5D6-298A7CBB9196}" type="sibTrans" cxnId="{BCB7D54D-3B92-4896-931B-5247450D2C83}">
      <dgm:prSet/>
      <dgm:spPr/>
      <dgm:t>
        <a:bodyPr/>
        <a:lstStyle/>
        <a:p>
          <a:endParaRPr lang="en-US"/>
        </a:p>
      </dgm:t>
    </dgm:pt>
    <dgm:pt modelId="{62DF378B-427A-4EB5-B57B-B7FA56C0A061}">
      <dgm:prSet/>
      <dgm:spPr/>
      <dgm:t>
        <a:bodyPr/>
        <a:lstStyle/>
        <a:p>
          <a:r>
            <a:rPr lang="en-US" dirty="0"/>
            <a:t>No-cost extension of project completion date </a:t>
          </a:r>
        </a:p>
      </dgm:t>
    </dgm:pt>
    <dgm:pt modelId="{5B3930CA-13E2-4306-A020-B360410B2CF8}" type="parTrans" cxnId="{588B89F3-E12D-4F9F-866E-F4A46A1B883C}">
      <dgm:prSet/>
      <dgm:spPr/>
      <dgm:t>
        <a:bodyPr/>
        <a:lstStyle/>
        <a:p>
          <a:endParaRPr lang="en-US"/>
        </a:p>
      </dgm:t>
    </dgm:pt>
    <dgm:pt modelId="{5D27F821-CE94-4174-825E-7D103CCAA34D}" type="sibTrans" cxnId="{588B89F3-E12D-4F9F-866E-F4A46A1B883C}">
      <dgm:prSet/>
      <dgm:spPr/>
      <dgm:t>
        <a:bodyPr/>
        <a:lstStyle/>
        <a:p>
          <a:endParaRPr lang="en-US"/>
        </a:p>
      </dgm:t>
    </dgm:pt>
    <dgm:pt modelId="{5DB995A0-337A-4F37-A438-D8E4B07435B7}" type="pres">
      <dgm:prSet presAssocID="{1E496E04-A863-4194-B811-E277CF8AA6DA}" presName="diagram" presStyleCnt="0">
        <dgm:presLayoutVars>
          <dgm:chPref val="1"/>
          <dgm:dir/>
          <dgm:animOne val="branch"/>
          <dgm:animLvl val="lvl"/>
          <dgm:resizeHandles/>
        </dgm:presLayoutVars>
      </dgm:prSet>
      <dgm:spPr/>
    </dgm:pt>
    <dgm:pt modelId="{F75F2756-D757-4115-B4D4-45F36F526CFD}" type="pres">
      <dgm:prSet presAssocID="{2570F65F-975D-49DF-9C8D-B7C4FBAB4983}" presName="root" presStyleCnt="0"/>
      <dgm:spPr/>
    </dgm:pt>
    <dgm:pt modelId="{3706E111-D2F0-4082-AA52-454B79152054}" type="pres">
      <dgm:prSet presAssocID="{2570F65F-975D-49DF-9C8D-B7C4FBAB4983}" presName="rootComposite" presStyleCnt="0"/>
      <dgm:spPr/>
    </dgm:pt>
    <dgm:pt modelId="{4955E2AE-35D6-451A-A402-B77E8D559276}" type="pres">
      <dgm:prSet presAssocID="{2570F65F-975D-49DF-9C8D-B7C4FBAB4983}" presName="rootText" presStyleLbl="node1" presStyleIdx="0" presStyleCnt="2"/>
      <dgm:spPr/>
    </dgm:pt>
    <dgm:pt modelId="{6FE955A1-0597-44F3-9380-112561CFA567}" type="pres">
      <dgm:prSet presAssocID="{2570F65F-975D-49DF-9C8D-B7C4FBAB4983}" presName="rootConnector" presStyleLbl="node1" presStyleIdx="0" presStyleCnt="2"/>
      <dgm:spPr/>
    </dgm:pt>
    <dgm:pt modelId="{F811C467-D26D-41F1-B397-5218B4C8DA2C}" type="pres">
      <dgm:prSet presAssocID="{2570F65F-975D-49DF-9C8D-B7C4FBAB4983}" presName="childShape" presStyleCnt="0"/>
      <dgm:spPr/>
    </dgm:pt>
    <dgm:pt modelId="{72089EAA-54C5-4300-A7C2-B4C69A39A3A2}" type="pres">
      <dgm:prSet presAssocID="{13749919-A023-48B9-AC1C-A32FE51FE9A5}" presName="Name13" presStyleLbl="parChTrans1D2" presStyleIdx="0" presStyleCnt="5"/>
      <dgm:spPr/>
    </dgm:pt>
    <dgm:pt modelId="{46EA7A85-E9C3-4F7B-9098-B836DE0B68A3}" type="pres">
      <dgm:prSet presAssocID="{FE47E79C-CCDF-4113-88FA-3F4890EEB6E4}" presName="childText" presStyleLbl="bgAcc1" presStyleIdx="0" presStyleCnt="5">
        <dgm:presLayoutVars>
          <dgm:bulletEnabled val="1"/>
        </dgm:presLayoutVars>
      </dgm:prSet>
      <dgm:spPr/>
    </dgm:pt>
    <dgm:pt modelId="{F37D33B0-AD3B-4236-A02A-8C8354C99095}" type="pres">
      <dgm:prSet presAssocID="{7DAE5EDB-2294-4C9B-A5CE-797D9D2BB36C}" presName="Name13" presStyleLbl="parChTrans1D2" presStyleIdx="1" presStyleCnt="5"/>
      <dgm:spPr/>
    </dgm:pt>
    <dgm:pt modelId="{31ED1740-520B-4671-9AA0-E6399CDCBB45}" type="pres">
      <dgm:prSet presAssocID="{BA8F33FD-3084-442E-9D21-783539003C0C}" presName="childText" presStyleLbl="bgAcc1" presStyleIdx="1" presStyleCnt="5">
        <dgm:presLayoutVars>
          <dgm:bulletEnabled val="1"/>
        </dgm:presLayoutVars>
      </dgm:prSet>
      <dgm:spPr/>
    </dgm:pt>
    <dgm:pt modelId="{A78DC55B-4AD7-4028-8202-110587046583}" type="pres">
      <dgm:prSet presAssocID="{6E13F74E-DEE2-4163-A51F-C7833E416DCC}" presName="Name13" presStyleLbl="parChTrans1D2" presStyleIdx="2" presStyleCnt="5"/>
      <dgm:spPr/>
    </dgm:pt>
    <dgm:pt modelId="{CA3502C0-A13C-4E79-B2F0-600F4E4416A7}" type="pres">
      <dgm:prSet presAssocID="{BEE218B3-FA12-47C2-AC8D-73392A02482B}" presName="childText" presStyleLbl="bgAcc1" presStyleIdx="2" presStyleCnt="5">
        <dgm:presLayoutVars>
          <dgm:bulletEnabled val="1"/>
        </dgm:presLayoutVars>
      </dgm:prSet>
      <dgm:spPr/>
    </dgm:pt>
    <dgm:pt modelId="{08887F95-659D-4FB5-80A8-007B107A46F5}" type="pres">
      <dgm:prSet presAssocID="{9FCF6AFD-1789-4A6B-8FC8-2819E6D44222}" presName="root" presStyleCnt="0"/>
      <dgm:spPr/>
    </dgm:pt>
    <dgm:pt modelId="{E681F854-8909-4465-82F4-798A30FD4095}" type="pres">
      <dgm:prSet presAssocID="{9FCF6AFD-1789-4A6B-8FC8-2819E6D44222}" presName="rootComposite" presStyleCnt="0"/>
      <dgm:spPr/>
    </dgm:pt>
    <dgm:pt modelId="{A4FAEA97-F675-412A-B571-A0DE1BD9B40C}" type="pres">
      <dgm:prSet presAssocID="{9FCF6AFD-1789-4A6B-8FC8-2819E6D44222}" presName="rootText" presStyleLbl="node1" presStyleIdx="1" presStyleCnt="2"/>
      <dgm:spPr/>
    </dgm:pt>
    <dgm:pt modelId="{4B7812A9-9D33-423A-AFB0-6F49B6EC011C}" type="pres">
      <dgm:prSet presAssocID="{9FCF6AFD-1789-4A6B-8FC8-2819E6D44222}" presName="rootConnector" presStyleLbl="node1" presStyleIdx="1" presStyleCnt="2"/>
      <dgm:spPr/>
    </dgm:pt>
    <dgm:pt modelId="{55AF33D6-B0E1-4664-8B47-0BE5A6007A73}" type="pres">
      <dgm:prSet presAssocID="{9FCF6AFD-1789-4A6B-8FC8-2819E6D44222}" presName="childShape" presStyleCnt="0"/>
      <dgm:spPr/>
    </dgm:pt>
    <dgm:pt modelId="{FDEC9FAF-4AC1-42D6-AEF9-FC2D22AD14DE}" type="pres">
      <dgm:prSet presAssocID="{E9C5AE8C-E900-416A-A7F9-B9DB3B54F674}" presName="Name13" presStyleLbl="parChTrans1D2" presStyleIdx="3" presStyleCnt="5"/>
      <dgm:spPr/>
    </dgm:pt>
    <dgm:pt modelId="{27C91A6A-4982-42DA-8654-E59C7D96588B}" type="pres">
      <dgm:prSet presAssocID="{09ED9085-2D74-49C7-B14C-208583F71F3F}" presName="childText" presStyleLbl="bgAcc1" presStyleIdx="3" presStyleCnt="5">
        <dgm:presLayoutVars>
          <dgm:bulletEnabled val="1"/>
        </dgm:presLayoutVars>
      </dgm:prSet>
      <dgm:spPr/>
    </dgm:pt>
    <dgm:pt modelId="{76B38929-E1CE-4D3F-B59A-017990EB2BD3}" type="pres">
      <dgm:prSet presAssocID="{5B3930CA-13E2-4306-A020-B360410B2CF8}" presName="Name13" presStyleLbl="parChTrans1D2" presStyleIdx="4" presStyleCnt="5"/>
      <dgm:spPr/>
    </dgm:pt>
    <dgm:pt modelId="{EA04C77D-27C4-4418-AF68-2273D10F3EAF}" type="pres">
      <dgm:prSet presAssocID="{62DF378B-427A-4EB5-B57B-B7FA56C0A061}" presName="childText" presStyleLbl="bgAcc1" presStyleIdx="4" presStyleCnt="5">
        <dgm:presLayoutVars>
          <dgm:bulletEnabled val="1"/>
        </dgm:presLayoutVars>
      </dgm:prSet>
      <dgm:spPr/>
    </dgm:pt>
  </dgm:ptLst>
  <dgm:cxnLst>
    <dgm:cxn modelId="{15CC671A-BDE2-49B1-9138-0E018B70957B}" srcId="{1E496E04-A863-4194-B811-E277CF8AA6DA}" destId="{2570F65F-975D-49DF-9C8D-B7C4FBAB4983}" srcOrd="0" destOrd="0" parTransId="{75725B88-4F7B-46B1-A32B-177AF8855037}" sibTransId="{05FD36AD-1D97-41D2-AA1A-AA9D949ADD1C}"/>
    <dgm:cxn modelId="{7F01AA23-F4F5-44A9-8B10-10721C2435E8}" srcId="{1E496E04-A863-4194-B811-E277CF8AA6DA}" destId="{9FCF6AFD-1789-4A6B-8FC8-2819E6D44222}" srcOrd="1" destOrd="0" parTransId="{22388601-D765-4DFC-9C5E-D5ACC1FE557C}" sibTransId="{8AAA209F-4066-4D5A-80AF-9B3F3905681C}"/>
    <dgm:cxn modelId="{6E768227-0217-4823-AFC4-6E5815DB7349}" type="presOf" srcId="{E9C5AE8C-E900-416A-A7F9-B9DB3B54F674}" destId="{FDEC9FAF-4AC1-42D6-AEF9-FC2D22AD14DE}" srcOrd="0" destOrd="0" presId="urn:microsoft.com/office/officeart/2005/8/layout/hierarchy3"/>
    <dgm:cxn modelId="{606FD931-3378-43E4-B8E0-C1A700028CFD}" type="presOf" srcId="{FE47E79C-CCDF-4113-88FA-3F4890EEB6E4}" destId="{46EA7A85-E9C3-4F7B-9098-B836DE0B68A3}" srcOrd="0" destOrd="0" presId="urn:microsoft.com/office/officeart/2005/8/layout/hierarchy3"/>
    <dgm:cxn modelId="{F40E3936-B4A7-4630-B0AB-F5A842DA63BA}" type="presOf" srcId="{9FCF6AFD-1789-4A6B-8FC8-2819E6D44222}" destId="{4B7812A9-9D33-423A-AFB0-6F49B6EC011C}" srcOrd="1" destOrd="0" presId="urn:microsoft.com/office/officeart/2005/8/layout/hierarchy3"/>
    <dgm:cxn modelId="{300B3F3A-DF5C-40D5-B754-0C9892063C16}" type="presOf" srcId="{6E13F74E-DEE2-4163-A51F-C7833E416DCC}" destId="{A78DC55B-4AD7-4028-8202-110587046583}" srcOrd="0" destOrd="0" presId="urn:microsoft.com/office/officeart/2005/8/layout/hierarchy3"/>
    <dgm:cxn modelId="{8A20503A-9AE5-4806-84FA-6B6E124268B2}" srcId="{9FCF6AFD-1789-4A6B-8FC8-2819E6D44222}" destId="{09ED9085-2D74-49C7-B14C-208583F71F3F}" srcOrd="0" destOrd="0" parTransId="{E9C5AE8C-E900-416A-A7F9-B9DB3B54F674}" sibTransId="{FD61A61D-F012-4FFD-98E2-CDDA64561CDC}"/>
    <dgm:cxn modelId="{F512246B-EA30-42A1-AE11-A90EAD5C01C6}" type="presOf" srcId="{BA8F33FD-3084-442E-9D21-783539003C0C}" destId="{31ED1740-520B-4671-9AA0-E6399CDCBB45}" srcOrd="0" destOrd="0" presId="urn:microsoft.com/office/officeart/2005/8/layout/hierarchy3"/>
    <dgm:cxn modelId="{BCB7D54D-3B92-4896-931B-5247450D2C83}" srcId="{2570F65F-975D-49DF-9C8D-B7C4FBAB4983}" destId="{BEE218B3-FA12-47C2-AC8D-73392A02482B}" srcOrd="2" destOrd="0" parTransId="{6E13F74E-DEE2-4163-A51F-C7833E416DCC}" sibTransId="{A01DB6BE-9C54-4897-A5D6-298A7CBB9196}"/>
    <dgm:cxn modelId="{1CDA1F70-735F-466B-9984-E3D297E884D2}" type="presOf" srcId="{2570F65F-975D-49DF-9C8D-B7C4FBAB4983}" destId="{4955E2AE-35D6-451A-A402-B77E8D559276}" srcOrd="0" destOrd="0" presId="urn:microsoft.com/office/officeart/2005/8/layout/hierarchy3"/>
    <dgm:cxn modelId="{BE5A8052-646E-4B94-95E4-964A417D1339}" type="presOf" srcId="{62DF378B-427A-4EB5-B57B-B7FA56C0A061}" destId="{EA04C77D-27C4-4418-AF68-2273D10F3EAF}" srcOrd="0" destOrd="0" presId="urn:microsoft.com/office/officeart/2005/8/layout/hierarchy3"/>
    <dgm:cxn modelId="{2EE40053-C859-4A56-AA8B-746B132ED551}" type="presOf" srcId="{5B3930CA-13E2-4306-A020-B360410B2CF8}" destId="{76B38929-E1CE-4D3F-B59A-017990EB2BD3}" srcOrd="0" destOrd="0" presId="urn:microsoft.com/office/officeart/2005/8/layout/hierarchy3"/>
    <dgm:cxn modelId="{03F34A74-0711-4B23-BA6C-0C810DEF3809}" srcId="{2570F65F-975D-49DF-9C8D-B7C4FBAB4983}" destId="{FE47E79C-CCDF-4113-88FA-3F4890EEB6E4}" srcOrd="0" destOrd="0" parTransId="{13749919-A023-48B9-AC1C-A32FE51FE9A5}" sibTransId="{838C6C4C-B7E0-4FD5-8630-E599F1719B08}"/>
    <dgm:cxn modelId="{844AD192-3F4B-4F23-9B10-CFF16F23C534}" type="presOf" srcId="{09ED9085-2D74-49C7-B14C-208583F71F3F}" destId="{27C91A6A-4982-42DA-8654-E59C7D96588B}" srcOrd="0" destOrd="0" presId="urn:microsoft.com/office/officeart/2005/8/layout/hierarchy3"/>
    <dgm:cxn modelId="{FA13DE93-25F4-4546-ADD0-65D7EB51DD77}" type="presOf" srcId="{9FCF6AFD-1789-4A6B-8FC8-2819E6D44222}" destId="{A4FAEA97-F675-412A-B571-A0DE1BD9B40C}" srcOrd="0" destOrd="0" presId="urn:microsoft.com/office/officeart/2005/8/layout/hierarchy3"/>
    <dgm:cxn modelId="{F08728AF-0A2D-4D90-8E71-20BB7E3BCB79}" srcId="{2570F65F-975D-49DF-9C8D-B7C4FBAB4983}" destId="{BA8F33FD-3084-442E-9D21-783539003C0C}" srcOrd="1" destOrd="0" parTransId="{7DAE5EDB-2294-4C9B-A5CE-797D9D2BB36C}" sibTransId="{67914B34-2B36-4EBF-B40B-4E3859CAA8A8}"/>
    <dgm:cxn modelId="{72DF58C7-26A2-486D-AC8A-D7F83A55C73E}" type="presOf" srcId="{7DAE5EDB-2294-4C9B-A5CE-797D9D2BB36C}" destId="{F37D33B0-AD3B-4236-A02A-8C8354C99095}" srcOrd="0" destOrd="0" presId="urn:microsoft.com/office/officeart/2005/8/layout/hierarchy3"/>
    <dgm:cxn modelId="{0F1C14C8-BEA7-4FFF-B491-D4D5A9E30452}" type="presOf" srcId="{1E496E04-A863-4194-B811-E277CF8AA6DA}" destId="{5DB995A0-337A-4F37-A438-D8E4B07435B7}" srcOrd="0" destOrd="0" presId="urn:microsoft.com/office/officeart/2005/8/layout/hierarchy3"/>
    <dgm:cxn modelId="{189453D7-13DD-4550-B4BC-09DB178204B6}" type="presOf" srcId="{BEE218B3-FA12-47C2-AC8D-73392A02482B}" destId="{CA3502C0-A13C-4E79-B2F0-600F4E4416A7}" srcOrd="0" destOrd="0" presId="urn:microsoft.com/office/officeart/2005/8/layout/hierarchy3"/>
    <dgm:cxn modelId="{588B89F3-E12D-4F9F-866E-F4A46A1B883C}" srcId="{9FCF6AFD-1789-4A6B-8FC8-2819E6D44222}" destId="{62DF378B-427A-4EB5-B57B-B7FA56C0A061}" srcOrd="1" destOrd="0" parTransId="{5B3930CA-13E2-4306-A020-B360410B2CF8}" sibTransId="{5D27F821-CE94-4174-825E-7D103CCAA34D}"/>
    <dgm:cxn modelId="{41F4E3F4-1153-4470-AD50-0CD48603F871}" type="presOf" srcId="{13749919-A023-48B9-AC1C-A32FE51FE9A5}" destId="{72089EAA-54C5-4300-A7C2-B4C69A39A3A2}" srcOrd="0" destOrd="0" presId="urn:microsoft.com/office/officeart/2005/8/layout/hierarchy3"/>
    <dgm:cxn modelId="{ED9FC4F6-0960-46F6-ADA4-455BE44C7326}" type="presOf" srcId="{2570F65F-975D-49DF-9C8D-B7C4FBAB4983}" destId="{6FE955A1-0597-44F3-9380-112561CFA567}" srcOrd="1" destOrd="0" presId="urn:microsoft.com/office/officeart/2005/8/layout/hierarchy3"/>
    <dgm:cxn modelId="{B05162EA-8AE3-492F-9CC6-4EFBB1B2E4A1}" type="presParOf" srcId="{5DB995A0-337A-4F37-A438-D8E4B07435B7}" destId="{F75F2756-D757-4115-B4D4-45F36F526CFD}" srcOrd="0" destOrd="0" presId="urn:microsoft.com/office/officeart/2005/8/layout/hierarchy3"/>
    <dgm:cxn modelId="{E31236C7-F7FD-4948-B974-E5958556A7B4}" type="presParOf" srcId="{F75F2756-D757-4115-B4D4-45F36F526CFD}" destId="{3706E111-D2F0-4082-AA52-454B79152054}" srcOrd="0" destOrd="0" presId="urn:microsoft.com/office/officeart/2005/8/layout/hierarchy3"/>
    <dgm:cxn modelId="{6F96D15C-FB8E-4D43-88A6-77D4CB4A32DF}" type="presParOf" srcId="{3706E111-D2F0-4082-AA52-454B79152054}" destId="{4955E2AE-35D6-451A-A402-B77E8D559276}" srcOrd="0" destOrd="0" presId="urn:microsoft.com/office/officeart/2005/8/layout/hierarchy3"/>
    <dgm:cxn modelId="{ADAD4C36-9A3E-4D7D-AE63-2ACACCAE3370}" type="presParOf" srcId="{3706E111-D2F0-4082-AA52-454B79152054}" destId="{6FE955A1-0597-44F3-9380-112561CFA567}" srcOrd="1" destOrd="0" presId="urn:microsoft.com/office/officeart/2005/8/layout/hierarchy3"/>
    <dgm:cxn modelId="{CFEFE01E-A0F9-4FA4-8B73-63208A329889}" type="presParOf" srcId="{F75F2756-D757-4115-B4D4-45F36F526CFD}" destId="{F811C467-D26D-41F1-B397-5218B4C8DA2C}" srcOrd="1" destOrd="0" presId="urn:microsoft.com/office/officeart/2005/8/layout/hierarchy3"/>
    <dgm:cxn modelId="{D573C927-E5E9-48B1-82FC-D1C30C0670A9}" type="presParOf" srcId="{F811C467-D26D-41F1-B397-5218B4C8DA2C}" destId="{72089EAA-54C5-4300-A7C2-B4C69A39A3A2}" srcOrd="0" destOrd="0" presId="urn:microsoft.com/office/officeart/2005/8/layout/hierarchy3"/>
    <dgm:cxn modelId="{40A2EF47-4F0A-435C-B9B8-AA9FF493FDE2}" type="presParOf" srcId="{F811C467-D26D-41F1-B397-5218B4C8DA2C}" destId="{46EA7A85-E9C3-4F7B-9098-B836DE0B68A3}" srcOrd="1" destOrd="0" presId="urn:microsoft.com/office/officeart/2005/8/layout/hierarchy3"/>
    <dgm:cxn modelId="{965CBF6A-DC72-4B8C-B74E-1EE30E3E19B1}" type="presParOf" srcId="{F811C467-D26D-41F1-B397-5218B4C8DA2C}" destId="{F37D33B0-AD3B-4236-A02A-8C8354C99095}" srcOrd="2" destOrd="0" presId="urn:microsoft.com/office/officeart/2005/8/layout/hierarchy3"/>
    <dgm:cxn modelId="{9F20999A-4787-4771-BE50-768B9F086CA7}" type="presParOf" srcId="{F811C467-D26D-41F1-B397-5218B4C8DA2C}" destId="{31ED1740-520B-4671-9AA0-E6399CDCBB45}" srcOrd="3" destOrd="0" presId="urn:microsoft.com/office/officeart/2005/8/layout/hierarchy3"/>
    <dgm:cxn modelId="{9D392AE0-E762-404B-8C00-BF49A6839EC7}" type="presParOf" srcId="{F811C467-D26D-41F1-B397-5218B4C8DA2C}" destId="{A78DC55B-4AD7-4028-8202-110587046583}" srcOrd="4" destOrd="0" presId="urn:microsoft.com/office/officeart/2005/8/layout/hierarchy3"/>
    <dgm:cxn modelId="{C3CB3951-B9CE-47E2-A422-6320C2E279E6}" type="presParOf" srcId="{F811C467-D26D-41F1-B397-5218B4C8DA2C}" destId="{CA3502C0-A13C-4E79-B2F0-600F4E4416A7}" srcOrd="5" destOrd="0" presId="urn:microsoft.com/office/officeart/2005/8/layout/hierarchy3"/>
    <dgm:cxn modelId="{A2A2A9A4-7803-42D9-BFE3-478359C75A1A}" type="presParOf" srcId="{5DB995A0-337A-4F37-A438-D8E4B07435B7}" destId="{08887F95-659D-4FB5-80A8-007B107A46F5}" srcOrd="1" destOrd="0" presId="urn:microsoft.com/office/officeart/2005/8/layout/hierarchy3"/>
    <dgm:cxn modelId="{696E1295-EA85-437E-AF03-893C543BE598}" type="presParOf" srcId="{08887F95-659D-4FB5-80A8-007B107A46F5}" destId="{E681F854-8909-4465-82F4-798A30FD4095}" srcOrd="0" destOrd="0" presId="urn:microsoft.com/office/officeart/2005/8/layout/hierarchy3"/>
    <dgm:cxn modelId="{DB6CD966-66BE-4AEE-9A6C-5AA4809ADBE3}" type="presParOf" srcId="{E681F854-8909-4465-82F4-798A30FD4095}" destId="{A4FAEA97-F675-412A-B571-A0DE1BD9B40C}" srcOrd="0" destOrd="0" presId="urn:microsoft.com/office/officeart/2005/8/layout/hierarchy3"/>
    <dgm:cxn modelId="{C245172B-15DB-4589-BDBA-9F75D1ED101E}" type="presParOf" srcId="{E681F854-8909-4465-82F4-798A30FD4095}" destId="{4B7812A9-9D33-423A-AFB0-6F49B6EC011C}" srcOrd="1" destOrd="0" presId="urn:microsoft.com/office/officeart/2005/8/layout/hierarchy3"/>
    <dgm:cxn modelId="{41E84249-17C3-4A83-80D6-E370DF645B8A}" type="presParOf" srcId="{08887F95-659D-4FB5-80A8-007B107A46F5}" destId="{55AF33D6-B0E1-4664-8B47-0BE5A6007A73}" srcOrd="1" destOrd="0" presId="urn:microsoft.com/office/officeart/2005/8/layout/hierarchy3"/>
    <dgm:cxn modelId="{899198BA-B7DB-47E8-9E5D-8D8CF56734FE}" type="presParOf" srcId="{55AF33D6-B0E1-4664-8B47-0BE5A6007A73}" destId="{FDEC9FAF-4AC1-42D6-AEF9-FC2D22AD14DE}" srcOrd="0" destOrd="0" presId="urn:microsoft.com/office/officeart/2005/8/layout/hierarchy3"/>
    <dgm:cxn modelId="{C65DD969-192A-48DB-B6C2-26F0AC54AE1A}" type="presParOf" srcId="{55AF33D6-B0E1-4664-8B47-0BE5A6007A73}" destId="{27C91A6A-4982-42DA-8654-E59C7D96588B}" srcOrd="1" destOrd="0" presId="urn:microsoft.com/office/officeart/2005/8/layout/hierarchy3"/>
    <dgm:cxn modelId="{D9FA959A-E00A-47D5-8640-16CC8ABDE97E}" type="presParOf" srcId="{55AF33D6-B0E1-4664-8B47-0BE5A6007A73}" destId="{76B38929-E1CE-4D3F-B59A-017990EB2BD3}" srcOrd="2" destOrd="0" presId="urn:microsoft.com/office/officeart/2005/8/layout/hierarchy3"/>
    <dgm:cxn modelId="{C3F8A0C8-F5F2-4A25-A511-45957E250F78}" type="presParOf" srcId="{55AF33D6-B0E1-4664-8B47-0BE5A6007A73}" destId="{EA04C77D-27C4-4418-AF68-2273D10F3EAF}"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55E2AE-35D6-451A-A402-B77E8D559276}">
      <dsp:nvSpPr>
        <dsp:cNvPr id="0" name=""/>
        <dsp:cNvSpPr/>
      </dsp:nvSpPr>
      <dsp:spPr>
        <a:xfrm>
          <a:off x="1456275" y="47"/>
          <a:ext cx="2050729" cy="1025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Policy for Project/Programme Implementation</a:t>
          </a:r>
          <a:r>
            <a:rPr lang="en-US" sz="1600" kern="1200" dirty="0"/>
            <a:t> </a:t>
          </a:r>
        </a:p>
      </dsp:txBody>
      <dsp:txXfrm>
        <a:off x="1486307" y="30079"/>
        <a:ext cx="1990665" cy="965300"/>
      </dsp:txXfrm>
    </dsp:sp>
    <dsp:sp modelId="{72089EAA-54C5-4300-A7C2-B4C69A39A3A2}">
      <dsp:nvSpPr>
        <dsp:cNvPr id="0" name=""/>
        <dsp:cNvSpPr/>
      </dsp:nvSpPr>
      <dsp:spPr>
        <a:xfrm>
          <a:off x="1661348" y="1025412"/>
          <a:ext cx="205072" cy="769023"/>
        </a:xfrm>
        <a:custGeom>
          <a:avLst/>
          <a:gdLst/>
          <a:ahLst/>
          <a:cxnLst/>
          <a:rect l="0" t="0" r="0" b="0"/>
          <a:pathLst>
            <a:path>
              <a:moveTo>
                <a:pt x="0" y="0"/>
              </a:moveTo>
              <a:lnTo>
                <a:pt x="0" y="769023"/>
              </a:lnTo>
              <a:lnTo>
                <a:pt x="205072" y="7690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EA7A85-E9C3-4F7B-9098-B836DE0B68A3}">
      <dsp:nvSpPr>
        <dsp:cNvPr id="0" name=""/>
        <dsp:cNvSpPr/>
      </dsp:nvSpPr>
      <dsp:spPr>
        <a:xfrm>
          <a:off x="1866421" y="1281753"/>
          <a:ext cx="1640583" cy="102536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Revisions to the project results framework</a:t>
          </a:r>
        </a:p>
      </dsp:txBody>
      <dsp:txXfrm>
        <a:off x="1896453" y="1311785"/>
        <a:ext cx="1580519" cy="965300"/>
      </dsp:txXfrm>
    </dsp:sp>
    <dsp:sp modelId="{F37D33B0-AD3B-4236-A02A-8C8354C99095}">
      <dsp:nvSpPr>
        <dsp:cNvPr id="0" name=""/>
        <dsp:cNvSpPr/>
      </dsp:nvSpPr>
      <dsp:spPr>
        <a:xfrm>
          <a:off x="1661348" y="1025412"/>
          <a:ext cx="205072" cy="2050729"/>
        </a:xfrm>
        <a:custGeom>
          <a:avLst/>
          <a:gdLst/>
          <a:ahLst/>
          <a:cxnLst/>
          <a:rect l="0" t="0" r="0" b="0"/>
          <a:pathLst>
            <a:path>
              <a:moveTo>
                <a:pt x="0" y="0"/>
              </a:moveTo>
              <a:lnTo>
                <a:pt x="0" y="2050729"/>
              </a:lnTo>
              <a:lnTo>
                <a:pt x="205072" y="205072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ED1740-520B-4671-9AA0-E6399CDCBB45}">
      <dsp:nvSpPr>
        <dsp:cNvPr id="0" name=""/>
        <dsp:cNvSpPr/>
      </dsp:nvSpPr>
      <dsp:spPr>
        <a:xfrm>
          <a:off x="1866421" y="2563460"/>
          <a:ext cx="1640583" cy="102536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Direct project services</a:t>
          </a:r>
        </a:p>
      </dsp:txBody>
      <dsp:txXfrm>
        <a:off x="1896453" y="2593492"/>
        <a:ext cx="1580519" cy="965300"/>
      </dsp:txXfrm>
    </dsp:sp>
    <dsp:sp modelId="{A78DC55B-4AD7-4028-8202-110587046583}">
      <dsp:nvSpPr>
        <dsp:cNvPr id="0" name=""/>
        <dsp:cNvSpPr/>
      </dsp:nvSpPr>
      <dsp:spPr>
        <a:xfrm>
          <a:off x="1661348" y="1025412"/>
          <a:ext cx="205072" cy="3332435"/>
        </a:xfrm>
        <a:custGeom>
          <a:avLst/>
          <a:gdLst/>
          <a:ahLst/>
          <a:cxnLst/>
          <a:rect l="0" t="0" r="0" b="0"/>
          <a:pathLst>
            <a:path>
              <a:moveTo>
                <a:pt x="0" y="0"/>
              </a:moveTo>
              <a:lnTo>
                <a:pt x="0" y="3332435"/>
              </a:lnTo>
              <a:lnTo>
                <a:pt x="205072" y="33324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3502C0-A13C-4E79-B2F0-600F4E4416A7}">
      <dsp:nvSpPr>
        <dsp:cNvPr id="0" name=""/>
        <dsp:cNvSpPr/>
      </dsp:nvSpPr>
      <dsp:spPr>
        <a:xfrm>
          <a:off x="1866421" y="3845166"/>
          <a:ext cx="1640583" cy="102536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a:t>Material change (budget variation at output level involving 10% or more of the total budget) </a:t>
          </a:r>
          <a:endParaRPr lang="en-US" sz="1200" kern="1200" dirty="0"/>
        </a:p>
      </dsp:txBody>
      <dsp:txXfrm>
        <a:off x="1896453" y="3875198"/>
        <a:ext cx="1580519" cy="965300"/>
      </dsp:txXfrm>
    </dsp:sp>
    <dsp:sp modelId="{A4FAEA97-F675-412A-B571-A0DE1BD9B40C}">
      <dsp:nvSpPr>
        <dsp:cNvPr id="0" name=""/>
        <dsp:cNvSpPr/>
      </dsp:nvSpPr>
      <dsp:spPr>
        <a:xfrm>
          <a:off x="4019687" y="47"/>
          <a:ext cx="2050729" cy="1025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Policy for Project/Programme Delays </a:t>
          </a:r>
          <a:endParaRPr lang="en-US" sz="1600" kern="1200" dirty="0"/>
        </a:p>
      </dsp:txBody>
      <dsp:txXfrm>
        <a:off x="4049719" y="30079"/>
        <a:ext cx="1990665" cy="965300"/>
      </dsp:txXfrm>
    </dsp:sp>
    <dsp:sp modelId="{FDEC9FAF-4AC1-42D6-AEF9-FC2D22AD14DE}">
      <dsp:nvSpPr>
        <dsp:cNvPr id="0" name=""/>
        <dsp:cNvSpPr/>
      </dsp:nvSpPr>
      <dsp:spPr>
        <a:xfrm>
          <a:off x="4224760" y="1025412"/>
          <a:ext cx="205072" cy="769023"/>
        </a:xfrm>
        <a:custGeom>
          <a:avLst/>
          <a:gdLst/>
          <a:ahLst/>
          <a:cxnLst/>
          <a:rect l="0" t="0" r="0" b="0"/>
          <a:pathLst>
            <a:path>
              <a:moveTo>
                <a:pt x="0" y="0"/>
              </a:moveTo>
              <a:lnTo>
                <a:pt x="0" y="769023"/>
              </a:lnTo>
              <a:lnTo>
                <a:pt x="205072" y="7690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C91A6A-4982-42DA-8654-E59C7D96588B}">
      <dsp:nvSpPr>
        <dsp:cNvPr id="0" name=""/>
        <dsp:cNvSpPr/>
      </dsp:nvSpPr>
      <dsp:spPr>
        <a:xfrm>
          <a:off x="4429833" y="1281753"/>
          <a:ext cx="1640583" cy="102536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Delays in project inception (regular projects and readiness grants) </a:t>
          </a:r>
        </a:p>
      </dsp:txBody>
      <dsp:txXfrm>
        <a:off x="4459865" y="1311785"/>
        <a:ext cx="1580519" cy="965300"/>
      </dsp:txXfrm>
    </dsp:sp>
    <dsp:sp modelId="{76B38929-E1CE-4D3F-B59A-017990EB2BD3}">
      <dsp:nvSpPr>
        <dsp:cNvPr id="0" name=""/>
        <dsp:cNvSpPr/>
      </dsp:nvSpPr>
      <dsp:spPr>
        <a:xfrm>
          <a:off x="4224760" y="1025412"/>
          <a:ext cx="205072" cy="2050729"/>
        </a:xfrm>
        <a:custGeom>
          <a:avLst/>
          <a:gdLst/>
          <a:ahLst/>
          <a:cxnLst/>
          <a:rect l="0" t="0" r="0" b="0"/>
          <a:pathLst>
            <a:path>
              <a:moveTo>
                <a:pt x="0" y="0"/>
              </a:moveTo>
              <a:lnTo>
                <a:pt x="0" y="2050729"/>
              </a:lnTo>
              <a:lnTo>
                <a:pt x="205072" y="205072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04C77D-27C4-4418-AF68-2273D10F3EAF}">
      <dsp:nvSpPr>
        <dsp:cNvPr id="0" name=""/>
        <dsp:cNvSpPr/>
      </dsp:nvSpPr>
      <dsp:spPr>
        <a:xfrm>
          <a:off x="4429833" y="2563460"/>
          <a:ext cx="1640583" cy="102536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No-cost extension of project completion date </a:t>
          </a:r>
        </a:p>
      </dsp:txBody>
      <dsp:txXfrm>
        <a:off x="4459865" y="2593492"/>
        <a:ext cx="1580519" cy="9653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038475" cy="463550"/>
          </a:xfrm>
          <a:prstGeom prst="rect">
            <a:avLst/>
          </a:prstGeom>
          <a:noFill/>
          <a:ln w="9525">
            <a:noFill/>
            <a:miter lim="800000"/>
            <a:headEnd/>
            <a:tailEnd/>
          </a:ln>
        </p:spPr>
        <p:txBody>
          <a:bodyPr vert="horz" wrap="square" lIns="92382" tIns="46192" rIns="92382" bIns="46192" numCol="1" anchor="t" anchorCtr="0" compatLnSpc="1">
            <a:prstTxWarp prst="textNoShape">
              <a:avLst/>
            </a:prstTxWarp>
          </a:bodyPr>
          <a:lstStyle>
            <a:lvl1pPr defTabSz="922669">
              <a:defRPr sz="1200" b="0" dirty="0">
                <a:latin typeface="Times New Roman" pitchFamily="18" charset="0"/>
                <a:ea typeface="+mn-ea"/>
                <a:cs typeface="Times New Roman" pitchFamily="18" charset="0"/>
              </a:defRPr>
            </a:lvl1pPr>
          </a:lstStyle>
          <a:p>
            <a:pPr>
              <a:defRPr/>
            </a:pPr>
            <a:endParaRPr lang="en-US"/>
          </a:p>
        </p:txBody>
      </p:sp>
      <p:sp>
        <p:nvSpPr>
          <p:cNvPr id="10243"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p:spPr>
        <p:txBody>
          <a:bodyPr vert="horz" wrap="square" lIns="92382" tIns="46192" rIns="92382" bIns="46192" numCol="1" anchor="t" anchorCtr="0" compatLnSpc="1">
            <a:prstTxWarp prst="textNoShape">
              <a:avLst/>
            </a:prstTxWarp>
          </a:bodyPr>
          <a:lstStyle>
            <a:lvl1pPr algn="r" defTabSz="922669">
              <a:defRPr sz="1200" b="0" dirty="0">
                <a:latin typeface="Times New Roman" pitchFamily="18" charset="0"/>
                <a:ea typeface="+mn-ea"/>
                <a:cs typeface="Times New Roman" pitchFamily="18" charset="0"/>
              </a:defRPr>
            </a:lvl1pPr>
          </a:lstStyle>
          <a:p>
            <a:pPr>
              <a:defRPr/>
            </a:pPr>
            <a:endParaRPr lang="en-US"/>
          </a:p>
        </p:txBody>
      </p:sp>
      <p:sp>
        <p:nvSpPr>
          <p:cNvPr id="10244" name="Rectangle 4"/>
          <p:cNvSpPr>
            <a:spLocks noGrp="1" noChangeArrowheads="1"/>
          </p:cNvSpPr>
          <p:nvPr>
            <p:ph type="ftr" sz="quarter" idx="2"/>
          </p:nvPr>
        </p:nvSpPr>
        <p:spPr bwMode="auto">
          <a:xfrm>
            <a:off x="0" y="8832850"/>
            <a:ext cx="3038475" cy="463550"/>
          </a:xfrm>
          <a:prstGeom prst="rect">
            <a:avLst/>
          </a:prstGeom>
          <a:noFill/>
          <a:ln w="9525">
            <a:noFill/>
            <a:miter lim="800000"/>
            <a:headEnd/>
            <a:tailEnd/>
          </a:ln>
        </p:spPr>
        <p:txBody>
          <a:bodyPr vert="horz" wrap="square" lIns="92382" tIns="46192" rIns="92382" bIns="46192" numCol="1" anchor="b" anchorCtr="0" compatLnSpc="1">
            <a:prstTxWarp prst="textNoShape">
              <a:avLst/>
            </a:prstTxWarp>
          </a:bodyPr>
          <a:lstStyle>
            <a:lvl1pPr defTabSz="922669">
              <a:defRPr sz="1200" b="0" dirty="0">
                <a:latin typeface="Times New Roman" pitchFamily="18" charset="0"/>
                <a:ea typeface="+mn-ea"/>
                <a:cs typeface="Times New Roman" pitchFamily="18" charset="0"/>
              </a:defRPr>
            </a:lvl1pPr>
          </a:lstStyle>
          <a:p>
            <a:pPr>
              <a:defRPr/>
            </a:pPr>
            <a:endParaRPr lang="en-US"/>
          </a:p>
        </p:txBody>
      </p:sp>
      <p:sp>
        <p:nvSpPr>
          <p:cNvPr id="10245" name="Rectangle 5"/>
          <p:cNvSpPr>
            <a:spLocks noGrp="1" noChangeArrowheads="1"/>
          </p:cNvSpPr>
          <p:nvPr>
            <p:ph type="sldNum" sz="quarter" idx="3"/>
          </p:nvPr>
        </p:nvSpPr>
        <p:spPr bwMode="auto">
          <a:xfrm>
            <a:off x="3971925" y="8832850"/>
            <a:ext cx="3038475" cy="463550"/>
          </a:xfrm>
          <a:prstGeom prst="rect">
            <a:avLst/>
          </a:prstGeom>
          <a:noFill/>
          <a:ln w="9525">
            <a:noFill/>
            <a:miter lim="800000"/>
            <a:headEnd/>
            <a:tailEnd/>
          </a:ln>
        </p:spPr>
        <p:txBody>
          <a:bodyPr vert="horz" wrap="square" lIns="92382" tIns="46192" rIns="92382" bIns="46192" numCol="1" anchor="b" anchorCtr="0" compatLnSpc="1">
            <a:prstTxWarp prst="textNoShape">
              <a:avLst/>
            </a:prstTxWarp>
          </a:bodyPr>
          <a:lstStyle>
            <a:lvl1pPr algn="r" defTabSz="922669">
              <a:defRPr sz="1200" b="0">
                <a:latin typeface="Times New Roman" pitchFamily="18" charset="0"/>
                <a:ea typeface="+mn-ea"/>
                <a:cs typeface="Times New Roman" pitchFamily="18" charset="0"/>
              </a:defRPr>
            </a:lvl1pPr>
          </a:lstStyle>
          <a:p>
            <a:pPr>
              <a:defRPr/>
            </a:pPr>
            <a:fld id="{5D72A15F-BFDE-514A-9304-4A4DE0870947}" type="slidenum">
              <a:rPr lang="en-US"/>
              <a:pPr>
                <a:defRPr/>
              </a:pPr>
              <a:t>‹#›</a:t>
            </a:fld>
            <a:endParaRPr lang="en-US"/>
          </a:p>
        </p:txBody>
      </p:sp>
    </p:spTree>
    <p:extLst>
      <p:ext uri="{BB962C8B-B14F-4D97-AF65-F5344CB8AC3E}">
        <p14:creationId xmlns:p14="http://schemas.microsoft.com/office/powerpoint/2010/main" val="30795282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8475" cy="463550"/>
          </a:xfrm>
          <a:prstGeom prst="rect">
            <a:avLst/>
          </a:prstGeom>
          <a:noFill/>
          <a:ln w="9525">
            <a:noFill/>
            <a:miter lim="800000"/>
            <a:headEnd/>
            <a:tailEnd/>
          </a:ln>
        </p:spPr>
        <p:txBody>
          <a:bodyPr vert="horz" wrap="square" lIns="92382" tIns="46192" rIns="92382" bIns="46192" numCol="1" anchor="t" anchorCtr="0" compatLnSpc="1">
            <a:prstTxWarp prst="textNoShape">
              <a:avLst/>
            </a:prstTxWarp>
          </a:bodyPr>
          <a:lstStyle>
            <a:lvl1pPr defTabSz="922669">
              <a:defRPr sz="1200" b="0" dirty="0">
                <a:latin typeface="Times New Roman" pitchFamily="18" charset="0"/>
                <a:ea typeface="+mn-ea"/>
                <a:cs typeface="Times New Roman" pitchFamily="18" charset="0"/>
              </a:defRPr>
            </a:lvl1pPr>
          </a:lstStyle>
          <a:p>
            <a:pPr>
              <a:defRPr/>
            </a:pPr>
            <a:endParaRPr lang="en-US"/>
          </a:p>
        </p:txBody>
      </p:sp>
      <p:sp>
        <p:nvSpPr>
          <p:cNvPr id="5123" name="Rectangle 3"/>
          <p:cNvSpPr>
            <a:spLocks noGrp="1" noChangeArrowheads="1"/>
          </p:cNvSpPr>
          <p:nvPr>
            <p:ph type="dt" idx="1"/>
          </p:nvPr>
        </p:nvSpPr>
        <p:spPr bwMode="auto">
          <a:xfrm>
            <a:off x="3971925" y="0"/>
            <a:ext cx="3038475" cy="463550"/>
          </a:xfrm>
          <a:prstGeom prst="rect">
            <a:avLst/>
          </a:prstGeom>
          <a:noFill/>
          <a:ln w="9525">
            <a:noFill/>
            <a:miter lim="800000"/>
            <a:headEnd/>
            <a:tailEnd/>
          </a:ln>
        </p:spPr>
        <p:txBody>
          <a:bodyPr vert="horz" wrap="square" lIns="92382" tIns="46192" rIns="92382" bIns="46192" numCol="1" anchor="t" anchorCtr="0" compatLnSpc="1">
            <a:prstTxWarp prst="textNoShape">
              <a:avLst/>
            </a:prstTxWarp>
          </a:bodyPr>
          <a:lstStyle>
            <a:lvl1pPr algn="r" defTabSz="922669">
              <a:defRPr sz="1200" b="0" dirty="0">
                <a:latin typeface="Times New Roman" pitchFamily="18" charset="0"/>
                <a:ea typeface="+mn-ea"/>
                <a:cs typeface="Times New Roman" pitchFamily="18" charset="0"/>
              </a:defRPr>
            </a:lvl1pPr>
          </a:lstStyle>
          <a:p>
            <a:pPr>
              <a:defRPr/>
            </a:pPr>
            <a:endParaRPr lang="en-US"/>
          </a:p>
        </p:txBody>
      </p:sp>
      <p:sp>
        <p:nvSpPr>
          <p:cNvPr id="5125" name="Rectangle 5"/>
          <p:cNvSpPr>
            <a:spLocks noGrp="1" noChangeArrowheads="1"/>
          </p:cNvSpPr>
          <p:nvPr>
            <p:ph type="body" sz="quarter" idx="3"/>
          </p:nvPr>
        </p:nvSpPr>
        <p:spPr bwMode="auto">
          <a:xfrm>
            <a:off x="933450" y="4416425"/>
            <a:ext cx="5143500" cy="4183063"/>
          </a:xfrm>
          <a:prstGeom prst="rect">
            <a:avLst/>
          </a:prstGeom>
          <a:noFill/>
          <a:ln w="9525">
            <a:noFill/>
            <a:miter lim="800000"/>
            <a:headEnd/>
            <a:tailEnd/>
          </a:ln>
        </p:spPr>
        <p:txBody>
          <a:bodyPr vert="horz" wrap="square" lIns="92382" tIns="46192" rIns="92382" bIns="4619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832850"/>
            <a:ext cx="3038475" cy="463550"/>
          </a:xfrm>
          <a:prstGeom prst="rect">
            <a:avLst/>
          </a:prstGeom>
          <a:noFill/>
          <a:ln w="9525">
            <a:noFill/>
            <a:miter lim="800000"/>
            <a:headEnd/>
            <a:tailEnd/>
          </a:ln>
        </p:spPr>
        <p:txBody>
          <a:bodyPr vert="horz" wrap="square" lIns="92382" tIns="46192" rIns="92382" bIns="46192" numCol="1" anchor="b" anchorCtr="0" compatLnSpc="1">
            <a:prstTxWarp prst="textNoShape">
              <a:avLst/>
            </a:prstTxWarp>
          </a:bodyPr>
          <a:lstStyle>
            <a:lvl1pPr defTabSz="922669">
              <a:defRPr sz="1200" b="0" dirty="0">
                <a:latin typeface="Times New Roman" pitchFamily="18" charset="0"/>
                <a:ea typeface="+mn-ea"/>
                <a:cs typeface="Times New Roman" pitchFamily="18" charset="0"/>
              </a:defRPr>
            </a:lvl1pPr>
          </a:lstStyle>
          <a:p>
            <a:pPr>
              <a:defRPr/>
            </a:pPr>
            <a:endParaRPr lang="en-US"/>
          </a:p>
        </p:txBody>
      </p:sp>
      <p:sp>
        <p:nvSpPr>
          <p:cNvPr id="5127" name="Rectangle 7"/>
          <p:cNvSpPr>
            <a:spLocks noGrp="1" noChangeArrowheads="1"/>
          </p:cNvSpPr>
          <p:nvPr>
            <p:ph type="sldNum" sz="quarter" idx="5"/>
          </p:nvPr>
        </p:nvSpPr>
        <p:spPr bwMode="auto">
          <a:xfrm>
            <a:off x="3971925" y="8832850"/>
            <a:ext cx="3038475" cy="463550"/>
          </a:xfrm>
          <a:prstGeom prst="rect">
            <a:avLst/>
          </a:prstGeom>
          <a:noFill/>
          <a:ln w="9525">
            <a:noFill/>
            <a:miter lim="800000"/>
            <a:headEnd/>
            <a:tailEnd/>
          </a:ln>
        </p:spPr>
        <p:txBody>
          <a:bodyPr vert="horz" wrap="square" lIns="92382" tIns="46192" rIns="92382" bIns="46192" numCol="1" anchor="b" anchorCtr="0" compatLnSpc="1">
            <a:prstTxWarp prst="textNoShape">
              <a:avLst/>
            </a:prstTxWarp>
          </a:bodyPr>
          <a:lstStyle>
            <a:lvl1pPr algn="r" defTabSz="922669">
              <a:defRPr sz="1200" b="0">
                <a:latin typeface="Times New Roman" pitchFamily="18" charset="0"/>
                <a:ea typeface="+mn-ea"/>
                <a:cs typeface="Times New Roman" pitchFamily="18" charset="0"/>
              </a:defRPr>
            </a:lvl1pPr>
          </a:lstStyle>
          <a:p>
            <a:pPr>
              <a:defRPr/>
            </a:pPr>
            <a:fld id="{12BE3D54-731B-1B47-B5E8-D6CF9E4FCA81}" type="slidenum">
              <a:rPr lang="en-US"/>
              <a:pPr>
                <a:defRPr/>
              </a:pPr>
              <a:t>‹#›</a:t>
            </a:fld>
            <a:endParaRPr lang="en-US"/>
          </a:p>
        </p:txBody>
      </p:sp>
    </p:spTree>
    <p:extLst>
      <p:ext uri="{BB962C8B-B14F-4D97-AF65-F5344CB8AC3E}">
        <p14:creationId xmlns:p14="http://schemas.microsoft.com/office/powerpoint/2010/main" val="67584543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a:prstGeom prst="rect">
            <a:avLst/>
          </a:prstGeom>
          <a:noFill/>
          <a:ln w="12700">
            <a:solidFill>
              <a:prstClr val="black"/>
            </a:solidFill>
          </a:ln>
        </p:spPr>
      </p:sp>
      <p:sp>
        <p:nvSpPr>
          <p:cNvPr id="3" name="Notes Placeholder 2"/>
          <p:cNvSpPr>
            <a:spLocks noGrp="1"/>
          </p:cNvSpPr>
          <p:nvPr>
            <p:ph type="body" idx="1"/>
          </p:nvPr>
        </p:nvSpPr>
        <p:spPr/>
        <p:txBody>
          <a:bodyPr/>
          <a:lstStyle/>
          <a:p>
            <a:pPr algn="l"/>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With a view of supporting adaptive management practices of the funded projects and programmes, the Adaptation Fund Board (the Board) approved two policies containing provisions to guide Implementing Entities (IEs) in the processes to be followed in case of need of project post approval changes.</a:t>
            </a:r>
          </a:p>
          <a:p>
            <a:endParaRPr lang="en-US" dirty="0"/>
          </a:p>
        </p:txBody>
      </p:sp>
      <p:sp>
        <p:nvSpPr>
          <p:cNvPr id="4" name="Slide Number Placeholder 3"/>
          <p:cNvSpPr>
            <a:spLocks noGrp="1"/>
          </p:cNvSpPr>
          <p:nvPr>
            <p:ph type="sldNum" sz="quarter" idx="5"/>
          </p:nvPr>
        </p:nvSpPr>
        <p:spPr/>
        <p:txBody>
          <a:bodyPr/>
          <a:lstStyle/>
          <a:p>
            <a:pPr>
              <a:defRPr/>
            </a:pPr>
            <a:fld id="{12BE3D54-731B-1B47-B5E8-D6CF9E4FCA81}" type="slidenum">
              <a:rPr lang="en-US" smtClean="0"/>
              <a:pPr>
                <a:defRPr/>
              </a:pPr>
              <a:t>2</a:t>
            </a:fld>
            <a:endParaRPr lang="en-US" dirty="0"/>
          </a:p>
        </p:txBody>
      </p:sp>
    </p:spTree>
    <p:extLst>
      <p:ext uri="{BB962C8B-B14F-4D97-AF65-F5344CB8AC3E}">
        <p14:creationId xmlns:p14="http://schemas.microsoft.com/office/powerpoint/2010/main" val="365199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a:prstGeom prst="rect">
            <a:avLst/>
          </a:prstGeom>
          <a:noFill/>
          <a:ln w="12700">
            <a:solidFill>
              <a:prstClr val="black"/>
            </a:solidFill>
          </a:ln>
        </p:spPr>
      </p:sp>
      <p:sp>
        <p:nvSpPr>
          <p:cNvPr id="3" name="Notes Placeholder 2"/>
          <p:cNvSpPr>
            <a:spLocks noGrp="1"/>
          </p:cNvSpPr>
          <p:nvPr>
            <p:ph type="body" idx="1"/>
          </p:nvPr>
        </p:nvSpPr>
        <p:spPr/>
        <p:txBody>
          <a:bodyPr/>
          <a:lstStyle/>
          <a:p>
            <a:pPr algn="l"/>
            <a:endParaRPr lang="en-US" sz="1800" b="0" i="0" u="none" strike="noStrike" baseline="0" dirty="0">
              <a:solidFill>
                <a:srgbClr val="000000"/>
              </a:solidFill>
              <a:latin typeface="Arial" panose="020B0604020202020204" pitchFamily="34" charset="0"/>
            </a:endParaRPr>
          </a:p>
          <a:p>
            <a:pPr algn="l"/>
            <a:r>
              <a:rPr lang="en-US" sz="1800" b="1" i="0" u="none" strike="noStrike" baseline="0" dirty="0">
                <a:solidFill>
                  <a:srgbClr val="000000"/>
                </a:solidFill>
                <a:latin typeface="Arial" panose="020B0604020202020204" pitchFamily="34" charset="0"/>
              </a:rPr>
              <a:t>Direct project/programme services </a:t>
            </a:r>
            <a:r>
              <a:rPr lang="en-US" sz="1800" b="0" i="0" u="none" strike="noStrike" baseline="0" dirty="0">
                <a:solidFill>
                  <a:srgbClr val="000000"/>
                </a:solidFill>
                <a:latin typeface="Arial" panose="020B0604020202020204" pitchFamily="34" charset="0"/>
              </a:rPr>
              <a:t>are services provided by the implementing entity to an executing entity by undertaking some of its execution duties on its behalf. Such services could be identified prior to project approval or during implementation, as the executing entities that are to provide those services can estimate that they are unable to do so. Such services may relate for instance to procurement and payment management. </a:t>
            </a:r>
          </a:p>
          <a:p>
            <a:r>
              <a:rPr lang="en-US" sz="1800" b="0" i="0" u="none" strike="noStrike" baseline="0" dirty="0">
                <a:solidFill>
                  <a:srgbClr val="000000"/>
                </a:solidFill>
                <a:latin typeface="Arial" panose="020B0604020202020204" pitchFamily="34" charset="0"/>
              </a:rPr>
              <a:t>Justification for the RDPS explaining how the costs were established, along with a letter from the Designated Authority of the Adaptation Fund for the country(ies) of the project/programme endorsing the RDPS. </a:t>
            </a:r>
          </a:p>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_______________________________</a:t>
            </a:r>
          </a:p>
          <a:p>
            <a:r>
              <a:rPr lang="en-US" sz="1800" b="1" i="0" u="none" strike="noStrike" baseline="0" dirty="0">
                <a:solidFill>
                  <a:srgbClr val="000000"/>
                </a:solidFill>
                <a:latin typeface="Arial" panose="020B0604020202020204" pitchFamily="34" charset="0"/>
              </a:rPr>
              <a:t>Project inception delays: </a:t>
            </a:r>
          </a:p>
          <a:p>
            <a:pPr marL="342900" indent="-342900">
              <a:buAutoNum type="alphaLcParenBoth"/>
            </a:pPr>
            <a:r>
              <a:rPr lang="en-US" sz="1800" b="0" i="0" u="none" strike="noStrike" baseline="0" dirty="0">
                <a:solidFill>
                  <a:srgbClr val="000000"/>
                </a:solidFill>
                <a:latin typeface="Arial" panose="020B0604020202020204" pitchFamily="34" charset="0"/>
              </a:rPr>
              <a:t>To approve options 2 and 4, as described in document AFB/EFC.27/3, for addressing project and programme inception delays;  </a:t>
            </a:r>
          </a:p>
          <a:p>
            <a:pPr marL="342900" indent="-342900">
              <a:buAutoNum type="alphaLcParenBoth"/>
            </a:pPr>
            <a:r>
              <a:rPr lang="en-US" sz="1800" b="0" i="0" u="none" strike="noStrike" baseline="0" dirty="0">
                <a:solidFill>
                  <a:srgbClr val="000000"/>
                </a:solidFill>
                <a:latin typeface="Arial" panose="020B0604020202020204" pitchFamily="34" charset="0"/>
              </a:rPr>
              <a:t>To grant a maximum extension of 12 months for the inception of projects and programmes, subject to their compliance with the requirements under option 2;  </a:t>
            </a:r>
          </a:p>
          <a:p>
            <a:pPr marL="342900" indent="-342900">
              <a:buAutoNum type="alphaLcParenBoth"/>
            </a:pPr>
            <a:r>
              <a:rPr lang="en-US" sz="1800" b="0" i="0" u="none" strike="noStrike" baseline="0" dirty="0">
                <a:solidFill>
                  <a:srgbClr val="000000"/>
                </a:solidFill>
                <a:latin typeface="Arial" panose="020B0604020202020204" pitchFamily="34" charset="0"/>
              </a:rPr>
              <a:t>To require any implementing entity whose project or programme experiences, due to exceptional circumstances, a significant delay in inception (exceeding 12 months from the standard inception target of six months from the first cash transfer) to submit to the Board, through the Adaptation Fund Board Secretariat, a “Request for revision of the project implementation schedule, including a revised inception date” for intersessional consideration; </a:t>
            </a:r>
          </a:p>
          <a:p>
            <a:pPr marL="342900" indent="-342900">
              <a:buAutoNum type="alphaLcParenBoth"/>
            </a:pPr>
            <a:r>
              <a:rPr lang="en-US" sz="1800" b="0" i="0" u="none" strike="noStrike" baseline="0" dirty="0">
                <a:solidFill>
                  <a:srgbClr val="000000"/>
                </a:solidFill>
                <a:latin typeface="Arial" panose="020B0604020202020204" pitchFamily="34" charset="0"/>
              </a:rPr>
              <a:t>To request the secretariat to communicate to implementing entities the monitoring requirement(s) under option 2. Update on resource mobilization strategy and action plan 70. (</a:t>
            </a:r>
            <a:r>
              <a:rPr lang="en-US" sz="1800" b="1" i="0" u="none" strike="noStrike" baseline="0" dirty="0">
                <a:solidFill>
                  <a:srgbClr val="000000"/>
                </a:solidFill>
                <a:latin typeface="Arial" panose="020B0604020202020204" pitchFamily="34" charset="0"/>
              </a:rPr>
              <a:t>Decision B.36/35)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The approval of the ‘Request for extension of Project Inception’ by the secretariat would follow the standard review process of such request by the secretariat and reviewed against the following criteria:  </a:t>
            </a:r>
          </a:p>
          <a:p>
            <a:pPr marL="400050" indent="-400050">
              <a:buAutoNum type="romanLcPeriod"/>
            </a:pPr>
            <a:r>
              <a:rPr lang="en-US" sz="1800" b="0" i="0" u="none" strike="noStrike" baseline="0" dirty="0">
                <a:solidFill>
                  <a:srgbClr val="000000"/>
                </a:solidFill>
                <a:latin typeface="Arial" panose="020B0604020202020204" pitchFamily="34" charset="0"/>
              </a:rPr>
              <a:t>The request for extension of inception delays should be reasonable and sufficiently justified considering the context, rationale and with a proposed plan for improvement of the overall project implementation; </a:t>
            </a:r>
          </a:p>
          <a:p>
            <a:pPr marL="400050" indent="-400050">
              <a:buAutoNum type="romanLcPeriod"/>
            </a:pPr>
            <a:r>
              <a:rPr lang="en-US" sz="1800" b="0" i="0" u="none" strike="noStrike" baseline="0" dirty="0">
                <a:solidFill>
                  <a:srgbClr val="000000"/>
                </a:solidFill>
                <a:latin typeface="Arial" panose="020B0604020202020204" pitchFamily="34" charset="0"/>
              </a:rPr>
              <a:t>Any request for extension of inception delay which might lead to project restructuring, disbursement schedule changes and other major changes in the project design and implementation will be considered ineligible for this option, and therefore IEs will be advised to submit a request in accordance with OPG Annex 7; </a:t>
            </a:r>
          </a:p>
          <a:p>
            <a:pPr marL="400050" indent="-400050">
              <a:buAutoNum type="romanLcPeriod"/>
            </a:pPr>
            <a:r>
              <a:rPr lang="en-US" sz="1800" b="0" i="0" u="none" strike="noStrike" baseline="0" dirty="0">
                <a:solidFill>
                  <a:srgbClr val="000000"/>
                </a:solidFill>
                <a:latin typeface="Arial" panose="020B0604020202020204" pitchFamily="34" charset="0"/>
              </a:rPr>
              <a:t>AFB/EFC.27/3 The extension cannot exceed a maximum period of 12 months and IEs will be required to submit a revised project implementation plan taking into account the 12-month delay;   </a:t>
            </a:r>
          </a:p>
          <a:p>
            <a:pPr marL="400050" indent="-400050">
              <a:buAutoNum type="romanLcPeriod"/>
            </a:pPr>
            <a:r>
              <a:rPr lang="en-US" sz="1800" b="0" i="0" u="none" strike="noStrike" baseline="0" dirty="0">
                <a:solidFill>
                  <a:srgbClr val="000000"/>
                </a:solidFill>
                <a:latin typeface="Arial" panose="020B0604020202020204" pitchFamily="34" charset="0"/>
              </a:rPr>
              <a:t>In line of the policy on project and programme delays, the request for extension of project start date must be submitted by the IE at least 2 months prior to the initial project start date as indicated in the approved proposal document.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pPr algn="l"/>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No-cost extension: </a:t>
            </a:r>
            <a:r>
              <a:rPr lang="en-US" sz="1800" b="0" i="0" u="none" strike="noStrike" baseline="0" dirty="0">
                <a:solidFill>
                  <a:srgbClr val="000000"/>
                </a:solidFill>
                <a:latin typeface="Arial" panose="020B0604020202020204" pitchFamily="34" charset="0"/>
              </a:rPr>
              <a:t>An implementing entity may request for a project/programme extension beyond the original completion date for up to 18 months for a concrete adaptation project/programme if (i) no additional funds are required; (ii) the project/programme’s originally approved scope will not change; and (iii) the entity provides reasons and justifications for the extension. The DA must be notified of an extension request. Additional time beyond the 18 months stated above may be granted under exceptional circumstances. </a:t>
            </a:r>
          </a:p>
          <a:p>
            <a:endParaRPr lang="en-US" sz="1800" b="0" i="0" u="none" strike="noStrike" baseline="0" dirty="0">
              <a:solidFill>
                <a:srgbClr val="000000"/>
              </a:solidFill>
              <a:latin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Arial" panose="020B0604020202020204" pitchFamily="34" charset="0"/>
              </a:rPr>
              <a:t>Additionally in </a:t>
            </a:r>
            <a:r>
              <a:rPr lang="en-US" sz="1800" b="1" i="0" u="none" strike="noStrike" baseline="0" dirty="0">
                <a:solidFill>
                  <a:srgbClr val="000000"/>
                </a:solidFill>
                <a:latin typeface="Arial" panose="020B0604020202020204" pitchFamily="34" charset="0"/>
              </a:rPr>
              <a:t>Dec. 2020</a:t>
            </a:r>
            <a:r>
              <a:rPr lang="en-US" sz="1800" b="0" i="0" u="none" strike="noStrike" baseline="0" dirty="0">
                <a:solidFill>
                  <a:srgbClr val="000000"/>
                </a:solidFill>
                <a:latin typeface="Arial" panose="020B0604020202020204" pitchFamily="34" charset="0"/>
              </a:rPr>
              <a:t>, t</a:t>
            </a:r>
            <a:r>
              <a:rPr lang="en-US" sz="2800" b="0" i="0" dirty="0">
                <a:solidFill>
                  <a:srgbClr val="747474"/>
                </a:solidFill>
                <a:effectLst/>
                <a:latin typeface="PT Sans" panose="020B0503020203020204" pitchFamily="34" charset="0"/>
              </a:rPr>
              <a:t>o continue delivery projects and programmes and mitigate impacts on the performance of projects/programmes funded by the Fund, the Board has approved at the second session of its thirty fifth meeting (</a:t>
            </a:r>
            <a:r>
              <a:rPr lang="en-US" sz="2800" b="1" i="0" dirty="0">
                <a:solidFill>
                  <a:srgbClr val="747474"/>
                </a:solidFill>
                <a:effectLst/>
                <a:latin typeface="PT Sans" panose="020B0503020203020204" pitchFamily="34" charset="0"/>
              </a:rPr>
              <a:t>Board Decision B.35.b/16</a:t>
            </a:r>
            <a:r>
              <a:rPr lang="en-US" sz="2800" b="0" i="0" dirty="0">
                <a:solidFill>
                  <a:srgbClr val="747474"/>
                </a:solidFill>
                <a:effectLst/>
                <a:latin typeface="PT Sans" panose="020B0503020203020204" pitchFamily="34" charset="0"/>
              </a:rPr>
              <a:t>), a set of measures as immediate actions to mitigate the effects of the pandemic on its portfolio. </a:t>
            </a:r>
            <a:r>
              <a:rPr lang="en-US" sz="2800" b="0" i="0" dirty="0">
                <a:solidFill>
                  <a:srgbClr val="609748"/>
                </a:solidFill>
                <a:effectLst/>
                <a:latin typeface="Droid Sans"/>
              </a:rPr>
              <a:t>A blanket no-cost extension of project completion date up to 12 months for the concrete adaptation project/programme which has been delayed due to </a:t>
            </a:r>
            <a:r>
              <a:rPr lang="en-US" sz="2800" b="1" i="0" dirty="0">
                <a:solidFill>
                  <a:srgbClr val="609748"/>
                </a:solidFill>
                <a:effectLst/>
                <a:latin typeface="Droid Sans"/>
              </a:rPr>
              <a:t>COVID-19</a:t>
            </a:r>
            <a:r>
              <a:rPr lang="en-US" sz="2800" b="0" i="0" dirty="0">
                <a:solidFill>
                  <a:srgbClr val="609748"/>
                </a:solidFill>
                <a:effectLst/>
                <a:latin typeface="Droid Sans"/>
              </a:rPr>
              <a:t> and was set to be completed within next 24 months. The ad interim measures are still into effect, </a:t>
            </a:r>
            <a:r>
              <a:rPr lang="en-US" sz="2800" b="0" i="0" dirty="0" err="1">
                <a:solidFill>
                  <a:srgbClr val="609748"/>
                </a:solidFill>
                <a:effectLst/>
                <a:latin typeface="Droid Sans"/>
              </a:rPr>
              <a:t>secr</a:t>
            </a:r>
            <a:r>
              <a:rPr lang="en-US" sz="2800" b="0" i="0" dirty="0">
                <a:solidFill>
                  <a:srgbClr val="609748"/>
                </a:solidFill>
                <a:effectLst/>
                <a:latin typeface="Droid Sans"/>
              </a:rPr>
              <a:t>. Will present a separate analysis on the trend of requests for discussion at the next EFC meeting, to consider whether to terminate these measure.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2800" b="0" i="0" dirty="0">
              <a:solidFill>
                <a:srgbClr val="609748"/>
              </a:solidFill>
              <a:effectLst/>
              <a:latin typeface="Droid San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0" dirty="0">
              <a:solidFill>
                <a:srgbClr val="747474"/>
              </a:solidFill>
              <a:effectLst/>
              <a:latin typeface="PT Sans" panose="020B0503020203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i="0" dirty="0">
                <a:solidFill>
                  <a:srgbClr val="747474"/>
                </a:solidFill>
                <a:effectLst/>
                <a:latin typeface="PT Sans" panose="020B0503020203020204" pitchFamily="34" charset="0"/>
              </a:rPr>
              <a:t>Board in March 2023 approved, through Decision B.40/69, updated measures available to Implementing Entities (IEs)  as follows:</a:t>
            </a:r>
          </a:p>
          <a:p>
            <a:pPr marL="742950" lvl="1" indent="-285750" algn="l">
              <a:buFont typeface="Arial" panose="020B0604020202020204" pitchFamily="34" charset="0"/>
              <a:buChar char="•"/>
            </a:pPr>
            <a:r>
              <a:rPr lang="en-US" b="0" i="0" u="sng" dirty="0">
                <a:solidFill>
                  <a:srgbClr val="747474"/>
                </a:solidFill>
                <a:effectLst/>
                <a:latin typeface="PT Sans" panose="020B0503020203020204" pitchFamily="34" charset="0"/>
              </a:rPr>
              <a:t>Set a limit of two requests per project for a no-cost extension of a project completion date delayed due to COVID-19 as referred to in the Decision;</a:t>
            </a:r>
            <a:endParaRPr lang="en-US" b="0" i="0" dirty="0">
              <a:solidFill>
                <a:srgbClr val="747474"/>
              </a:solidFill>
              <a:effectLst/>
              <a:latin typeface="PT Sans" panose="020B0503020203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4000" b="0" i="0" dirty="0">
              <a:solidFill>
                <a:srgbClr val="747474"/>
              </a:solidFill>
              <a:effectLst/>
              <a:latin typeface="PT Sans" panose="020B0503020203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4000" b="0" i="0" dirty="0">
                <a:solidFill>
                  <a:srgbClr val="747474"/>
                </a:solidFill>
                <a:effectLst/>
                <a:latin typeface="PT Sans" panose="020B0503020203020204" pitchFamily="34" charset="0"/>
              </a:rPr>
              <a:t>The blanket no-cost extension will be in effect during the period of the COVID-19 pandemic and until terminated by the Board.</a:t>
            </a:r>
            <a:endParaRPr lang="en-US" sz="2800" b="0" i="0" dirty="0">
              <a:solidFill>
                <a:srgbClr val="609748"/>
              </a:solidFill>
              <a:effectLst/>
              <a:latin typeface="Droid San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2800" b="0" i="0" dirty="0">
              <a:solidFill>
                <a:srgbClr val="609748"/>
              </a:solidFill>
              <a:effectLst/>
              <a:latin typeface="Droid San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Arial" panose="020B0604020202020204" pitchFamily="34" charset="0"/>
              </a:rPr>
              <a:t>Please note that the list in annex 1 does not include the COVID-19 related extension requests which were temporarily allowed by paragraph (b) of decision B.35.b/16 provided that such requests met the criteria described in paragraph 33 of document AFB/EFC.26.b/4, given that the secretariat has provided an update to the EFC at its thirty-first meeting (AFB/EFC.31/.9) and that the Board subsequently provided further guidance on this specific cases of extension requests through Decision B.40/69. </a:t>
            </a:r>
            <a:r>
              <a:rPr lang="en-US" sz="1800" b="1" i="0" u="none" strike="noStrike" baseline="0" dirty="0">
                <a:solidFill>
                  <a:srgbClr val="000000"/>
                </a:solidFill>
                <a:latin typeface="Arial" panose="020B0604020202020204" pitchFamily="34" charset="0"/>
              </a:rPr>
              <a:t>46 requests received so far (of these three during this past inters. Period). </a:t>
            </a:r>
            <a:endParaRPr lang="en-US" sz="2800" b="1" i="0" dirty="0">
              <a:solidFill>
                <a:srgbClr val="609748"/>
              </a:solidFill>
              <a:effectLst/>
              <a:latin typeface="Droid Sans"/>
            </a:endParaRPr>
          </a:p>
          <a:p>
            <a:endParaRPr lang="en-US" sz="1800" b="0" i="0" u="none" strike="noStrike" baseline="0" dirty="0">
              <a:solidFill>
                <a:srgbClr val="000000"/>
              </a:solidFill>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12BE3D54-731B-1B47-B5E8-D6CF9E4FCA81}" type="slidenum">
              <a:rPr lang="en-US" smtClean="0"/>
              <a:pPr>
                <a:defRPr/>
              </a:pPr>
              <a:t>3</a:t>
            </a:fld>
            <a:endParaRPr lang="en-US" dirty="0"/>
          </a:p>
        </p:txBody>
      </p:sp>
    </p:spTree>
    <p:extLst>
      <p:ext uri="{BB962C8B-B14F-4D97-AF65-F5344CB8AC3E}">
        <p14:creationId xmlns:p14="http://schemas.microsoft.com/office/powerpoint/2010/main" val="2532019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2BE3D54-731B-1B47-B5E8-D6CF9E4FCA81}" type="slidenum">
              <a:rPr lang="en-US" smtClean="0"/>
              <a:pPr>
                <a:defRPr/>
              </a:pPr>
              <a:t>4</a:t>
            </a:fld>
            <a:endParaRPr lang="en-US"/>
          </a:p>
        </p:txBody>
      </p:sp>
    </p:spTree>
    <p:extLst>
      <p:ext uri="{BB962C8B-B14F-4D97-AF65-F5344CB8AC3E}">
        <p14:creationId xmlns:p14="http://schemas.microsoft.com/office/powerpoint/2010/main" val="3974490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2BE3D54-731B-1B47-B5E8-D6CF9E4FCA81}" type="slidenum">
              <a:rPr lang="en-US" smtClean="0"/>
              <a:pPr>
                <a:defRPr/>
              </a:pPr>
              <a:t>5</a:t>
            </a:fld>
            <a:endParaRPr lang="en-US" dirty="0"/>
          </a:p>
        </p:txBody>
      </p:sp>
    </p:spTree>
    <p:extLst>
      <p:ext uri="{BB962C8B-B14F-4D97-AF65-F5344CB8AC3E}">
        <p14:creationId xmlns:p14="http://schemas.microsoft.com/office/powerpoint/2010/main" val="31192303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ight Blue 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duotone>
              <a:prstClr val="black"/>
              <a:schemeClr val="tx2">
                <a:tint val="45000"/>
                <a:satMod val="400000"/>
              </a:schemeClr>
            </a:duotone>
            <a:alphaModFix amt="72000"/>
            <a:extLst>
              <a:ext uri="{28A0092B-C50C-407E-A947-70E740481C1C}">
                <a14:useLocalDpi xmlns:a14="http://schemas.microsoft.com/office/drawing/2010/main"/>
              </a:ext>
            </a:extLst>
          </a:blip>
          <a:stretch>
            <a:fillRect/>
          </a:stretch>
        </p:blipFill>
        <p:spPr>
          <a:xfrm>
            <a:off x="6915139" y="3579"/>
            <a:ext cx="2228861" cy="4329881"/>
          </a:xfrm>
          <a:prstGeom prst="rect">
            <a:avLst/>
          </a:prstGeom>
          <a:solidFill>
            <a:srgbClr val="92D050"/>
          </a:solidFill>
          <a:ln>
            <a:noFill/>
          </a:ln>
        </p:spPr>
      </p:pic>
      <p:pic>
        <p:nvPicPr>
          <p:cNvPr id="7" name="Picture 7"/>
          <p:cNvPicPr>
            <a:picLocks noChangeAspect="1"/>
          </p:cNvPicPr>
          <p:nvPr/>
        </p:nvPicPr>
        <p:blipFill>
          <a:blip r:embed="rId3" cstate="email">
            <a:alphaModFix amt="50000"/>
            <a:extLst>
              <a:ext uri="{28A0092B-C50C-407E-A947-70E740481C1C}">
                <a14:useLocalDpi xmlns:a14="http://schemas.microsoft.com/office/drawing/2010/main"/>
              </a:ext>
            </a:extLst>
          </a:blip>
          <a:srcRect/>
          <a:stretch>
            <a:fillRect/>
          </a:stretch>
        </p:blipFill>
        <p:spPr bwMode="auto">
          <a:xfrm>
            <a:off x="0" y="0"/>
            <a:ext cx="6942138" cy="4359275"/>
          </a:xfrm>
          <a:prstGeom prst="rect">
            <a:avLst/>
          </a:prstGeom>
          <a:solidFill>
            <a:srgbClr val="92D050"/>
          </a:solidFill>
          <a:ln>
            <a:noFill/>
          </a:ln>
        </p:spPr>
      </p:pic>
      <p:pic>
        <p:nvPicPr>
          <p:cNvPr id="8" name="Picture 8"/>
          <p:cNvPicPr>
            <a:picLocks noChangeAspect="1"/>
          </p:cNvPicPr>
          <p:nvPr/>
        </p:nvPicPr>
        <p:blipFill>
          <a:blip r:embed="rId4" cstate="email">
            <a:alphaModFix amt="58000"/>
            <a:extLst>
              <a:ext uri="{28A0092B-C50C-407E-A947-70E740481C1C}">
                <a14:useLocalDpi xmlns:a14="http://schemas.microsoft.com/office/drawing/2010/main"/>
              </a:ext>
            </a:extLst>
          </a:blip>
          <a:srcRect/>
          <a:stretch>
            <a:fillRect/>
          </a:stretch>
        </p:blipFill>
        <p:spPr bwMode="auto">
          <a:xfrm>
            <a:off x="4660900" y="0"/>
            <a:ext cx="2324100" cy="4362450"/>
          </a:xfrm>
          <a:prstGeom prst="rect">
            <a:avLst/>
          </a:prstGeom>
          <a:noFill/>
          <a:ln>
            <a:noFill/>
          </a:ln>
          <a:extLst>
            <a:ext uri="{909E8E84-426E-40DD-AFC4-6F175D3DCCD1}">
              <a14:hiddenFill xmlns:a14="http://schemas.microsoft.com/office/drawing/2010/main">
                <a:solidFill>
                  <a:srgbClr val="FFFFFF">
                    <a:alpha val="58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9"/>
          <p:cNvSpPr>
            <a:spLocks noChangeArrowheads="1"/>
          </p:cNvSpPr>
          <p:nvPr/>
        </p:nvSpPr>
        <p:spPr bwMode="auto">
          <a:xfrm>
            <a:off x="6494463" y="4318000"/>
            <a:ext cx="2649537" cy="846138"/>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p>
        </p:txBody>
      </p:sp>
      <p:sp>
        <p:nvSpPr>
          <p:cNvPr id="11"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4"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5" name="Freeform 1098"/>
          <p:cNvSpPr>
            <a:spLocks/>
          </p:cNvSpPr>
          <p:nvPr/>
        </p:nvSpPr>
        <p:spPr bwMode="auto">
          <a:xfrm>
            <a:off x="487363" y="617538"/>
            <a:ext cx="3175" cy="1587"/>
          </a:xfrm>
          <a:custGeom>
            <a:avLst/>
            <a:gdLst>
              <a:gd name="T0" fmla="*/ 0 w 2"/>
              <a:gd name="T1" fmla="*/ 0 h 1587"/>
              <a:gd name="T2" fmla="*/ 2 w 2"/>
              <a:gd name="T3" fmla="*/ 0 h 1587"/>
              <a:gd name="T4" fmla="*/ 2 w 2"/>
              <a:gd name="T5" fmla="*/ 0 h 1587"/>
              <a:gd name="T6" fmla="*/ 2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 w 2"/>
              <a:gd name="T35" fmla="*/ 0 h 1587"/>
              <a:gd name="T36" fmla="*/ 2 w 2"/>
              <a:gd name="T37" fmla="*/ 0 h 1587"/>
              <a:gd name="T38" fmla="*/ 2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15"/>
          <p:cNvSpPr>
            <a:spLocks/>
          </p:cNvSpPr>
          <p:nvPr/>
        </p:nvSpPr>
        <p:spPr bwMode="auto">
          <a:xfrm>
            <a:off x="458788" y="473075"/>
            <a:ext cx="3175" cy="3175"/>
          </a:xfrm>
          <a:custGeom>
            <a:avLst/>
            <a:gdLst>
              <a:gd name="T0" fmla="*/ 0 w 2"/>
              <a:gd name="T1" fmla="*/ 2 h 2"/>
              <a:gd name="T2" fmla="*/ 0 w 2"/>
              <a:gd name="T3" fmla="*/ 2 h 2"/>
              <a:gd name="T4" fmla="*/ 0 w 2"/>
              <a:gd name="T5" fmla="*/ 2 h 2"/>
              <a:gd name="T6" fmla="*/ 0 w 2"/>
              <a:gd name="T7" fmla="*/ 2 h 2"/>
              <a:gd name="T8" fmla="*/ 0 w 2"/>
              <a:gd name="T9" fmla="*/ 2 h 2"/>
              <a:gd name="T10" fmla="*/ 0 w 2"/>
              <a:gd name="T11" fmla="*/ 2 h 2"/>
              <a:gd name="T12" fmla="*/ 2 w 2"/>
              <a:gd name="T13" fmla="*/ 2 h 2"/>
              <a:gd name="T14" fmla="*/ 2 w 2"/>
              <a:gd name="T15" fmla="*/ 2 h 2"/>
              <a:gd name="T16" fmla="*/ 2 w 2"/>
              <a:gd name="T17" fmla="*/ 0 h 2"/>
              <a:gd name="T18" fmla="*/ 0 w 2"/>
              <a:gd name="T19" fmla="*/ 2 h 2"/>
              <a:gd name="T20" fmla="*/ 0 w 2"/>
              <a:gd name="T21" fmla="*/ 2 h 2"/>
              <a:gd name="T22" fmla="*/ 0 w 2"/>
              <a:gd name="T23" fmla="*/ 2 h 2"/>
              <a:gd name="T24" fmla="*/ 0 w 2"/>
              <a:gd name="T25" fmla="*/ 2 h 2"/>
              <a:gd name="T26" fmla="*/ 0 w 2"/>
              <a:gd name="T27" fmla="*/ 2 h 2"/>
              <a:gd name="T28" fmla="*/ 2 w 2"/>
              <a:gd name="T29" fmla="*/ 2 h 2"/>
              <a:gd name="T30" fmla="*/ 2 w 2"/>
              <a:gd name="T31" fmla="*/ 2 h 2"/>
              <a:gd name="T32" fmla="*/ 2 w 2"/>
              <a:gd name="T33" fmla="*/ 2 h 2"/>
              <a:gd name="T34" fmla="*/ 2 w 2"/>
              <a:gd name="T35" fmla="*/ 2 h 2"/>
              <a:gd name="T36" fmla="*/ 2 w 2"/>
              <a:gd name="T37" fmla="*/ 2 h 2"/>
              <a:gd name="T38" fmla="*/ 2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2 w 2"/>
              <a:gd name="T55" fmla="*/ 2 h 2"/>
              <a:gd name="T56" fmla="*/ 0 w 2"/>
              <a:gd name="T57" fmla="*/ 2 h 2"/>
              <a:gd name="T58" fmla="*/ 2 w 2"/>
              <a:gd name="T59" fmla="*/ 2 h 2"/>
              <a:gd name="T60" fmla="*/ 2 w 2"/>
              <a:gd name="T61" fmla="*/ 2 h 2"/>
              <a:gd name="T62" fmla="*/ 2 w 2"/>
              <a:gd name="T63" fmla="*/ 2 h 2"/>
              <a:gd name="T64" fmla="*/ 0 w 2"/>
              <a:gd name="T65" fmla="*/ 2 h 2"/>
              <a:gd name="T66" fmla="*/ 0 w 2"/>
              <a:gd name="T67" fmla="*/ 2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20"/>
          <p:cNvSpPr>
            <a:spLocks/>
          </p:cNvSpPr>
          <p:nvPr/>
        </p:nvSpPr>
        <p:spPr bwMode="auto">
          <a:xfrm>
            <a:off x="458788" y="463550"/>
            <a:ext cx="3175" cy="3175"/>
          </a:xfrm>
          <a:custGeom>
            <a:avLst/>
            <a:gdLst>
              <a:gd name="T0" fmla="*/ 0 w 2"/>
              <a:gd name="T1" fmla="*/ 0 h 2"/>
              <a:gd name="T2" fmla="*/ 0 w 2"/>
              <a:gd name="T3" fmla="*/ 2 h 2"/>
              <a:gd name="T4" fmla="*/ 0 w 2"/>
              <a:gd name="T5" fmla="*/ 2 h 2"/>
              <a:gd name="T6" fmla="*/ 0 w 2"/>
              <a:gd name="T7" fmla="*/ 2 h 2"/>
              <a:gd name="T8" fmla="*/ 2 w 2"/>
              <a:gd name="T9" fmla="*/ 2 h 2"/>
              <a:gd name="T10" fmla="*/ 2 w 2"/>
              <a:gd name="T11" fmla="*/ 0 h 2"/>
              <a:gd name="T12" fmla="*/ 2 w 2"/>
              <a:gd name="T13" fmla="*/ 0 h 2"/>
              <a:gd name="T14" fmla="*/ 2 w 2"/>
              <a:gd name="T15" fmla="*/ 0 h 2"/>
              <a:gd name="T16" fmla="*/ 0 w 2"/>
              <a:gd name="T17" fmla="*/ 0 h 2"/>
              <a:gd name="T18" fmla="*/ 0 w 2"/>
              <a:gd name="T19" fmla="*/ 2 h 2"/>
              <a:gd name="T20" fmla="*/ 0 w 2"/>
              <a:gd name="T21" fmla="*/ 2 h 2"/>
              <a:gd name="T22" fmla="*/ 2 w 2"/>
              <a:gd name="T23" fmla="*/ 0 h 2"/>
              <a:gd name="T24" fmla="*/ 2 w 2"/>
              <a:gd name="T25" fmla="*/ 0 h 2"/>
              <a:gd name="T26" fmla="*/ 2 w 2"/>
              <a:gd name="T27" fmla="*/ 0 h 2"/>
              <a:gd name="T28" fmla="*/ 2 w 2"/>
              <a:gd name="T29" fmla="*/ 2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0 w 2"/>
              <a:gd name="T43" fmla="*/ 2 h 2"/>
              <a:gd name="T44" fmla="*/ 0 w 2"/>
              <a:gd name="T45" fmla="*/ 2 h 2"/>
              <a:gd name="T46" fmla="*/ 2 w 2"/>
              <a:gd name="T47" fmla="*/ 2 h 2"/>
              <a:gd name="T48" fmla="*/ 0 w 2"/>
              <a:gd name="T49" fmla="*/ 2 h 2"/>
              <a:gd name="T50" fmla="*/ 0 w 2"/>
              <a:gd name="T51" fmla="*/ 2 h 2"/>
              <a:gd name="T52" fmla="*/ 2 w 2"/>
              <a:gd name="T53" fmla="*/ 2 h 2"/>
              <a:gd name="T54" fmla="*/ 2 w 2"/>
              <a:gd name="T55" fmla="*/ 2 h 2"/>
              <a:gd name="T56" fmla="*/ 2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34"/>
          <p:cNvSpPr>
            <a:spLocks/>
          </p:cNvSpPr>
          <p:nvPr/>
        </p:nvSpPr>
        <p:spPr bwMode="auto">
          <a:xfrm>
            <a:off x="703263" y="514350"/>
            <a:ext cx="3175" cy="6350"/>
          </a:xfrm>
          <a:custGeom>
            <a:avLst/>
            <a:gdLst>
              <a:gd name="T0" fmla="*/ 2 w 2"/>
              <a:gd name="T1" fmla="*/ 4 h 4"/>
              <a:gd name="T2" fmla="*/ 2 w 2"/>
              <a:gd name="T3" fmla="*/ 4 h 4"/>
              <a:gd name="T4" fmla="*/ 2 w 2"/>
              <a:gd name="T5" fmla="*/ 4 h 4"/>
              <a:gd name="T6" fmla="*/ 2 w 2"/>
              <a:gd name="T7" fmla="*/ 2 h 4"/>
              <a:gd name="T8" fmla="*/ 2 w 2"/>
              <a:gd name="T9" fmla="*/ 0 h 4"/>
              <a:gd name="T10" fmla="*/ 2 w 2"/>
              <a:gd name="T11" fmla="*/ 0 h 4"/>
              <a:gd name="T12" fmla="*/ 2 w 2"/>
              <a:gd name="T13" fmla="*/ 0 h 4"/>
              <a:gd name="T14" fmla="*/ 0 w 2"/>
              <a:gd name="T15" fmla="*/ 2 h 4"/>
              <a:gd name="T16" fmla="*/ 2 w 2"/>
              <a:gd name="T17" fmla="*/ 4 h 4"/>
              <a:gd name="T18" fmla="*/ 2 w 2"/>
              <a:gd name="T19" fmla="*/ 2 h 4"/>
              <a:gd name="T20" fmla="*/ 2 w 2"/>
              <a:gd name="T21" fmla="*/ 2 h 4"/>
              <a:gd name="T22" fmla="*/ 2 w 2"/>
              <a:gd name="T23" fmla="*/ 0 h 4"/>
              <a:gd name="T24" fmla="*/ 2 w 2"/>
              <a:gd name="T25" fmla="*/ 2 h 4"/>
              <a:gd name="T26" fmla="*/ 2 w 2"/>
              <a:gd name="T27" fmla="*/ 2 h 4"/>
              <a:gd name="T28" fmla="*/ 2 w 2"/>
              <a:gd name="T29" fmla="*/ 2 h 4"/>
              <a:gd name="T30" fmla="*/ 2 w 2"/>
              <a:gd name="T31" fmla="*/ 2 h 4"/>
              <a:gd name="T32" fmla="*/ 2 w 2"/>
              <a:gd name="T33" fmla="*/ 2 h 4"/>
              <a:gd name="T34" fmla="*/ 2 w 2"/>
              <a:gd name="T35" fmla="*/ 2 h 4"/>
              <a:gd name="T36" fmla="*/ 2 w 2"/>
              <a:gd name="T37" fmla="*/ 2 h 4"/>
              <a:gd name="T38" fmla="*/ 2 w 2"/>
              <a:gd name="T39" fmla="*/ 2 h 4"/>
              <a:gd name="T40" fmla="*/ 2 w 2"/>
              <a:gd name="T41" fmla="*/ 2 h 4"/>
              <a:gd name="T42" fmla="*/ 2 w 2"/>
              <a:gd name="T43" fmla="*/ 2 h 4"/>
              <a:gd name="T44" fmla="*/ 2 w 2"/>
              <a:gd name="T45" fmla="*/ 2 h 4"/>
              <a:gd name="T46" fmla="*/ 2 w 2"/>
              <a:gd name="T47" fmla="*/ 2 h 4"/>
              <a:gd name="T48" fmla="*/ 2 w 2"/>
              <a:gd name="T49" fmla="*/ 2 h 4"/>
              <a:gd name="T50" fmla="*/ 2 w 2"/>
              <a:gd name="T51" fmla="*/ 2 h 4"/>
              <a:gd name="T52" fmla="*/ 0 w 2"/>
              <a:gd name="T53" fmla="*/ 2 h 4"/>
              <a:gd name="T54" fmla="*/ 2 w 2"/>
              <a:gd name="T55" fmla="*/ 4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41"/>
          <p:cNvSpPr>
            <a:spLocks/>
          </p:cNvSpPr>
          <p:nvPr/>
        </p:nvSpPr>
        <p:spPr bwMode="auto">
          <a:xfrm>
            <a:off x="706438" y="479425"/>
            <a:ext cx="1587" cy="6350"/>
          </a:xfrm>
          <a:custGeom>
            <a:avLst/>
            <a:gdLst>
              <a:gd name="T0" fmla="*/ 0 w 1587"/>
              <a:gd name="T1" fmla="*/ 4 h 4"/>
              <a:gd name="T2" fmla="*/ 0 w 1587"/>
              <a:gd name="T3" fmla="*/ 2 h 4"/>
              <a:gd name="T4" fmla="*/ 0 w 1587"/>
              <a:gd name="T5" fmla="*/ 0 h 4"/>
              <a:gd name="T6" fmla="*/ 0 w 1587"/>
              <a:gd name="T7" fmla="*/ 0 h 4"/>
              <a:gd name="T8" fmla="*/ 0 w 1587"/>
              <a:gd name="T9" fmla="*/ 2 h 4"/>
              <a:gd name="T10" fmla="*/ 0 w 1587"/>
              <a:gd name="T11" fmla="*/ 2 h 4"/>
              <a:gd name="T12" fmla="*/ 0 w 1587"/>
              <a:gd name="T13" fmla="*/ 4 h 4"/>
              <a:gd name="T14" fmla="*/ 0 w 1587"/>
              <a:gd name="T15" fmla="*/ 2 h 4"/>
              <a:gd name="T16" fmla="*/ 0 w 1587"/>
              <a:gd name="T17" fmla="*/ 2 h 4"/>
              <a:gd name="T18" fmla="*/ 0 w 1587"/>
              <a:gd name="T19" fmla="*/ 2 h 4"/>
              <a:gd name="T20" fmla="*/ 0 w 1587"/>
              <a:gd name="T21" fmla="*/ 2 h 4"/>
              <a:gd name="T22" fmla="*/ 0 w 1587"/>
              <a:gd name="T23" fmla="*/ 2 h 4"/>
              <a:gd name="T24" fmla="*/ 0 w 1587"/>
              <a:gd name="T25" fmla="*/ 2 h 4"/>
              <a:gd name="T26" fmla="*/ 0 w 1587"/>
              <a:gd name="T27" fmla="*/ 2 h 4"/>
              <a:gd name="T28" fmla="*/ 0 w 1587"/>
              <a:gd name="T29" fmla="*/ 4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48"/>
          <p:cNvSpPr>
            <a:spLocks/>
          </p:cNvSpPr>
          <p:nvPr/>
        </p:nvSpPr>
        <p:spPr bwMode="auto">
          <a:xfrm>
            <a:off x="693738" y="460375"/>
            <a:ext cx="3175" cy="3175"/>
          </a:xfrm>
          <a:custGeom>
            <a:avLst/>
            <a:gdLst>
              <a:gd name="T0" fmla="*/ 2 w 2"/>
              <a:gd name="T1" fmla="*/ 2 h 2"/>
              <a:gd name="T2" fmla="*/ 2 w 2"/>
              <a:gd name="T3" fmla="*/ 0 h 2"/>
              <a:gd name="T4" fmla="*/ 2 w 2"/>
              <a:gd name="T5" fmla="*/ 0 h 2"/>
              <a:gd name="T6" fmla="*/ 2 w 2"/>
              <a:gd name="T7" fmla="*/ 0 h 2"/>
              <a:gd name="T8" fmla="*/ 2 w 2"/>
              <a:gd name="T9" fmla="*/ 0 h 2"/>
              <a:gd name="T10" fmla="*/ 0 w 2"/>
              <a:gd name="T11" fmla="*/ 0 h 2"/>
              <a:gd name="T12" fmla="*/ 0 w 2"/>
              <a:gd name="T13" fmla="*/ 0 h 2"/>
              <a:gd name="T14" fmla="*/ 0 w 2"/>
              <a:gd name="T15" fmla="*/ 2 h 2"/>
              <a:gd name="T16" fmla="*/ 0 w 2"/>
              <a:gd name="T17" fmla="*/ 2 h 2"/>
              <a:gd name="T18" fmla="*/ 0 w 2"/>
              <a:gd name="T19" fmla="*/ 2 h 2"/>
              <a:gd name="T20" fmla="*/ 2 w 2"/>
              <a:gd name="T21" fmla="*/ 2 h 2"/>
              <a:gd name="T22" fmla="*/ 2 w 2"/>
              <a:gd name="T23" fmla="*/ 2 h 2"/>
              <a:gd name="T24" fmla="*/ 2 w 2"/>
              <a:gd name="T25" fmla="*/ 0 h 2"/>
              <a:gd name="T26" fmla="*/ 2 w 2"/>
              <a:gd name="T27" fmla="*/ 0 h 2"/>
              <a:gd name="T28" fmla="*/ 2 w 2"/>
              <a:gd name="T29" fmla="*/ 0 h 2"/>
              <a:gd name="T30" fmla="*/ 0 w 2"/>
              <a:gd name="T31" fmla="*/ 2 h 2"/>
              <a:gd name="T32" fmla="*/ 2 w 2"/>
              <a:gd name="T33" fmla="*/ 2 h 2"/>
              <a:gd name="T34" fmla="*/ 2 w 2"/>
              <a:gd name="T35" fmla="*/ 0 h 2"/>
              <a:gd name="T36" fmla="*/ 0 w 2"/>
              <a:gd name="T37" fmla="*/ 2 h 2"/>
              <a:gd name="T38" fmla="*/ 2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0 w 2"/>
              <a:gd name="T55" fmla="*/ 2 h 2"/>
              <a:gd name="T56" fmla="*/ 0 w 2"/>
              <a:gd name="T57" fmla="*/ 2 h 2"/>
              <a:gd name="T58" fmla="*/ 2 w 2"/>
              <a:gd name="T59" fmla="*/ 2 h 2"/>
              <a:gd name="T60" fmla="*/ 2 w 2"/>
              <a:gd name="T61" fmla="*/ 2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50"/>
          <p:cNvSpPr>
            <a:spLocks/>
          </p:cNvSpPr>
          <p:nvPr/>
        </p:nvSpPr>
        <p:spPr bwMode="auto">
          <a:xfrm>
            <a:off x="684213" y="447675"/>
            <a:ext cx="1587" cy="3175"/>
          </a:xfrm>
          <a:custGeom>
            <a:avLst/>
            <a:gdLst>
              <a:gd name="T0" fmla="*/ 0 w 1587"/>
              <a:gd name="T1" fmla="*/ 2 h 2"/>
              <a:gd name="T2" fmla="*/ 0 w 1587"/>
              <a:gd name="T3" fmla="*/ 0 h 2"/>
              <a:gd name="T4" fmla="*/ 0 w 1587"/>
              <a:gd name="T5" fmla="*/ 2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1152"/>
          <p:cNvSpPr>
            <a:spLocks/>
          </p:cNvSpPr>
          <p:nvPr/>
        </p:nvSpPr>
        <p:spPr bwMode="auto">
          <a:xfrm>
            <a:off x="684213" y="447675"/>
            <a:ext cx="3175" cy="3175"/>
          </a:xfrm>
          <a:custGeom>
            <a:avLst/>
            <a:gdLst>
              <a:gd name="T0" fmla="*/ 2 w 2"/>
              <a:gd name="T1" fmla="*/ 0 h 2"/>
              <a:gd name="T2" fmla="*/ 0 w 2"/>
              <a:gd name="T3" fmla="*/ 0 h 2"/>
              <a:gd name="T4" fmla="*/ 0 w 2"/>
              <a:gd name="T5" fmla="*/ 0 h 2"/>
              <a:gd name="T6" fmla="*/ 0 w 2"/>
              <a:gd name="T7" fmla="*/ 0 h 2"/>
              <a:gd name="T8" fmla="*/ 0 w 2"/>
              <a:gd name="T9" fmla="*/ 2 h 2"/>
              <a:gd name="T10" fmla="*/ 2 w 2"/>
              <a:gd name="T11" fmla="*/ 2 h 2"/>
              <a:gd name="T12" fmla="*/ 2 w 2"/>
              <a:gd name="T13" fmla="*/ 0 h 2"/>
              <a:gd name="T14" fmla="*/ 0 w 2"/>
              <a:gd name="T15" fmla="*/ 0 h 2"/>
              <a:gd name="T16" fmla="*/ 0 w 2"/>
              <a:gd name="T17" fmla="*/ 0 h 2"/>
              <a:gd name="T18" fmla="*/ 0 w 2"/>
              <a:gd name="T19" fmla="*/ 0 h 2"/>
              <a:gd name="T20" fmla="*/ 0 w 2"/>
              <a:gd name="T21" fmla="*/ 2 h 2"/>
              <a:gd name="T22" fmla="*/ 2 w 2"/>
              <a:gd name="T23" fmla="*/ 2 h 2"/>
              <a:gd name="T24" fmla="*/ 2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1154"/>
          <p:cNvSpPr>
            <a:spLocks/>
          </p:cNvSpPr>
          <p:nvPr/>
        </p:nvSpPr>
        <p:spPr bwMode="auto">
          <a:xfrm>
            <a:off x="665163" y="434975"/>
            <a:ext cx="3175" cy="1588"/>
          </a:xfrm>
          <a:custGeom>
            <a:avLst/>
            <a:gdLst>
              <a:gd name="T0" fmla="*/ 2 w 2"/>
              <a:gd name="T1" fmla="*/ 0 h 1588"/>
              <a:gd name="T2" fmla="*/ 0 w 2"/>
              <a:gd name="T3" fmla="*/ 0 h 1588"/>
              <a:gd name="T4" fmla="*/ 2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Freeform 1156"/>
          <p:cNvSpPr>
            <a:spLocks/>
          </p:cNvSpPr>
          <p:nvPr/>
        </p:nvSpPr>
        <p:spPr bwMode="auto">
          <a:xfrm>
            <a:off x="665163" y="431800"/>
            <a:ext cx="3175" cy="3175"/>
          </a:xfrm>
          <a:custGeom>
            <a:avLst/>
            <a:gdLst>
              <a:gd name="T0" fmla="*/ 2 w 2"/>
              <a:gd name="T1" fmla="*/ 2 h 2"/>
              <a:gd name="T2" fmla="*/ 0 w 2"/>
              <a:gd name="T3" fmla="*/ 0 h 2"/>
              <a:gd name="T4" fmla="*/ 0 w 2"/>
              <a:gd name="T5" fmla="*/ 0 h 2"/>
              <a:gd name="T6" fmla="*/ 0 w 2"/>
              <a:gd name="T7" fmla="*/ 2 h 2"/>
              <a:gd name="T8" fmla="*/ 2 w 2"/>
              <a:gd name="T9" fmla="*/ 2 h 2"/>
              <a:gd name="T10" fmla="*/ 2 w 2"/>
              <a:gd name="T11" fmla="*/ 2 h 2"/>
              <a:gd name="T12" fmla="*/ 2 w 2"/>
              <a:gd name="T13" fmla="*/ 2 h 2"/>
              <a:gd name="T14" fmla="*/ 0 w 2"/>
              <a:gd name="T15" fmla="*/ 0 h 2"/>
              <a:gd name="T16" fmla="*/ 0 w 2"/>
              <a:gd name="T17" fmla="*/ 0 h 2"/>
              <a:gd name="T18" fmla="*/ 0 w 2"/>
              <a:gd name="T19" fmla="*/ 2 h 2"/>
              <a:gd name="T20" fmla="*/ 2 w 2"/>
              <a:gd name="T21" fmla="*/ 2 h 2"/>
              <a:gd name="T22" fmla="*/ 2 w 2"/>
              <a:gd name="T23" fmla="*/ 2 h 2"/>
              <a:gd name="T24" fmla="*/ 2 w 2"/>
              <a:gd name="T25" fmla="*/ 2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1163"/>
          <p:cNvSpPr>
            <a:spLocks/>
          </p:cNvSpPr>
          <p:nvPr/>
        </p:nvSpPr>
        <p:spPr bwMode="auto">
          <a:xfrm>
            <a:off x="611188" y="415925"/>
            <a:ext cx="6350" cy="3175"/>
          </a:xfrm>
          <a:custGeom>
            <a:avLst/>
            <a:gdLst>
              <a:gd name="T0" fmla="*/ 2 w 4"/>
              <a:gd name="T1" fmla="*/ 2 h 2"/>
              <a:gd name="T2" fmla="*/ 2 w 4"/>
              <a:gd name="T3" fmla="*/ 2 h 2"/>
              <a:gd name="T4" fmla="*/ 4 w 4"/>
              <a:gd name="T5" fmla="*/ 2 h 2"/>
              <a:gd name="T6" fmla="*/ 4 w 4"/>
              <a:gd name="T7" fmla="*/ 0 h 2"/>
              <a:gd name="T8" fmla="*/ 4 w 4"/>
              <a:gd name="T9" fmla="*/ 0 h 2"/>
              <a:gd name="T10" fmla="*/ 2 w 4"/>
              <a:gd name="T11" fmla="*/ 0 h 2"/>
              <a:gd name="T12" fmla="*/ 2 w 4"/>
              <a:gd name="T13" fmla="*/ 0 h 2"/>
              <a:gd name="T14" fmla="*/ 0 w 4"/>
              <a:gd name="T15" fmla="*/ 2 h 2"/>
              <a:gd name="T16" fmla="*/ 2 w 4"/>
              <a:gd name="T17" fmla="*/ 2 h 2"/>
              <a:gd name="T18" fmla="*/ 2 w 4"/>
              <a:gd name="T19" fmla="*/ 0 h 2"/>
              <a:gd name="T20" fmla="*/ 4 w 4"/>
              <a:gd name="T21" fmla="*/ 2 h 2"/>
              <a:gd name="T22" fmla="*/ 4 w 4"/>
              <a:gd name="T23" fmla="*/ 0 h 2"/>
              <a:gd name="T24" fmla="*/ 4 w 4"/>
              <a:gd name="T25" fmla="*/ 0 h 2"/>
              <a:gd name="T26" fmla="*/ 2 w 4"/>
              <a:gd name="T27" fmla="*/ 0 h 2"/>
              <a:gd name="T28" fmla="*/ 2 w 4"/>
              <a:gd name="T29" fmla="*/ 0 h 2"/>
              <a:gd name="T30" fmla="*/ 0 w 4"/>
              <a:gd name="T31" fmla="*/ 0 h 2"/>
              <a:gd name="T32" fmla="*/ 2 w 4"/>
              <a:gd name="T33" fmla="*/ 2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172"/>
          <p:cNvSpPr>
            <a:spLocks/>
          </p:cNvSpPr>
          <p:nvPr/>
        </p:nvSpPr>
        <p:spPr bwMode="auto">
          <a:xfrm>
            <a:off x="582613" y="476250"/>
            <a:ext cx="3175" cy="3175"/>
          </a:xfrm>
          <a:custGeom>
            <a:avLst/>
            <a:gdLst>
              <a:gd name="T0" fmla="*/ 0 w 2"/>
              <a:gd name="T1" fmla="*/ 2 h 2"/>
              <a:gd name="T2" fmla="*/ 0 w 2"/>
              <a:gd name="T3" fmla="*/ 2 h 2"/>
              <a:gd name="T4" fmla="*/ 2 w 2"/>
              <a:gd name="T5" fmla="*/ 2 h 2"/>
              <a:gd name="T6" fmla="*/ 0 w 2"/>
              <a:gd name="T7" fmla="*/ 0 h 2"/>
              <a:gd name="T8" fmla="*/ 0 w 2"/>
              <a:gd name="T9" fmla="*/ 0 h 2"/>
              <a:gd name="T10" fmla="*/ 0 w 2"/>
              <a:gd name="T11" fmla="*/ 0 h 2"/>
              <a:gd name="T12" fmla="*/ 0 w 2"/>
              <a:gd name="T13" fmla="*/ 2 h 2"/>
              <a:gd name="T14" fmla="*/ 0 w 2"/>
              <a:gd name="T15" fmla="*/ 2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0 w 2"/>
              <a:gd name="T55" fmla="*/ 2 h 2"/>
              <a:gd name="T56" fmla="*/ 0 w 2"/>
              <a:gd name="T57" fmla="*/ 2 h 2"/>
              <a:gd name="T58" fmla="*/ 0 w 2"/>
              <a:gd name="T59" fmla="*/ 2 h 2"/>
              <a:gd name="T60" fmla="*/ 0 w 2"/>
              <a:gd name="T61" fmla="*/ 2 h 2"/>
              <a:gd name="T62" fmla="*/ 0 w 2"/>
              <a:gd name="T63" fmla="*/ 2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1177"/>
          <p:cNvSpPr>
            <a:spLocks/>
          </p:cNvSpPr>
          <p:nvPr/>
        </p:nvSpPr>
        <p:spPr bwMode="auto">
          <a:xfrm>
            <a:off x="557213" y="534988"/>
            <a:ext cx="3175" cy="3175"/>
          </a:xfrm>
          <a:custGeom>
            <a:avLst/>
            <a:gdLst>
              <a:gd name="T0" fmla="*/ 0 w 2"/>
              <a:gd name="T1" fmla="*/ 2 h 2"/>
              <a:gd name="T2" fmla="*/ 2 w 2"/>
              <a:gd name="T3" fmla="*/ 2 h 2"/>
              <a:gd name="T4" fmla="*/ 2 w 2"/>
              <a:gd name="T5" fmla="*/ 2 h 2"/>
              <a:gd name="T6" fmla="*/ 2 w 2"/>
              <a:gd name="T7" fmla="*/ 0 h 2"/>
              <a:gd name="T8" fmla="*/ 2 w 2"/>
              <a:gd name="T9" fmla="*/ 0 h 2"/>
              <a:gd name="T10" fmla="*/ 2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 h 2"/>
              <a:gd name="T40" fmla="*/ 0 w 2"/>
              <a:gd name="T41" fmla="*/ 2 h 2"/>
              <a:gd name="T42" fmla="*/ 2 w 2"/>
              <a:gd name="T43" fmla="*/ 2 h 2"/>
              <a:gd name="T44" fmla="*/ 2 w 2"/>
              <a:gd name="T45" fmla="*/ 0 h 2"/>
              <a:gd name="T46" fmla="*/ 2 w 2"/>
              <a:gd name="T47" fmla="*/ 0 h 2"/>
              <a:gd name="T48" fmla="*/ 2 w 2"/>
              <a:gd name="T49" fmla="*/ 0 h 2"/>
              <a:gd name="T50" fmla="*/ 2 w 2"/>
              <a:gd name="T51" fmla="*/ 0 h 2"/>
              <a:gd name="T52" fmla="*/ 2 w 2"/>
              <a:gd name="T53" fmla="*/ 0 h 2"/>
              <a:gd name="T54" fmla="*/ 2 w 2"/>
              <a:gd name="T55" fmla="*/ 0 h 2"/>
              <a:gd name="T56" fmla="*/ 2 w 2"/>
              <a:gd name="T57" fmla="*/ 0 h 2"/>
              <a:gd name="T58" fmla="*/ 2 w 2"/>
              <a:gd name="T59" fmla="*/ 0 h 2"/>
              <a:gd name="T60" fmla="*/ 2 w 2"/>
              <a:gd name="T61" fmla="*/ 0 h 2"/>
              <a:gd name="T62" fmla="*/ 2 w 2"/>
              <a:gd name="T63" fmla="*/ 0 h 2"/>
              <a:gd name="T64" fmla="*/ 2 w 2"/>
              <a:gd name="T65" fmla="*/ 0 h 2"/>
              <a:gd name="T66" fmla="*/ 2 w 2"/>
              <a:gd name="T67" fmla="*/ 2 h 2"/>
              <a:gd name="T68" fmla="*/ 2 w 2"/>
              <a:gd name="T69" fmla="*/ 0 h 2"/>
              <a:gd name="T70" fmla="*/ 2 w 2"/>
              <a:gd name="T71" fmla="*/ 0 h 2"/>
              <a:gd name="T72" fmla="*/ 0 w 2"/>
              <a:gd name="T73" fmla="*/ 0 h 2"/>
              <a:gd name="T74" fmla="*/ 0 w 2"/>
              <a:gd name="T75" fmla="*/ 0 h 2"/>
              <a:gd name="T76" fmla="*/ 0 w 2"/>
              <a:gd name="T77" fmla="*/ 2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1180"/>
          <p:cNvSpPr>
            <a:spLocks/>
          </p:cNvSpPr>
          <p:nvPr/>
        </p:nvSpPr>
        <p:spPr bwMode="auto">
          <a:xfrm>
            <a:off x="560388" y="530225"/>
            <a:ext cx="3175" cy="4763"/>
          </a:xfrm>
          <a:custGeom>
            <a:avLst/>
            <a:gdLst>
              <a:gd name="T0" fmla="*/ 0 w 2"/>
              <a:gd name="T1" fmla="*/ 3 h 3"/>
              <a:gd name="T2" fmla="*/ 0 w 2"/>
              <a:gd name="T3" fmla="*/ 3 h 3"/>
              <a:gd name="T4" fmla="*/ 2 w 2"/>
              <a:gd name="T5" fmla="*/ 3 h 3"/>
              <a:gd name="T6" fmla="*/ 2 w 2"/>
              <a:gd name="T7" fmla="*/ 3 h 3"/>
              <a:gd name="T8" fmla="*/ 0 w 2"/>
              <a:gd name="T9" fmla="*/ 0 h 3"/>
              <a:gd name="T10" fmla="*/ 0 w 2"/>
              <a:gd name="T11" fmla="*/ 0 h 3"/>
              <a:gd name="T12" fmla="*/ 0 w 2"/>
              <a:gd name="T13" fmla="*/ 0 h 3"/>
              <a:gd name="T14" fmla="*/ 0 w 2"/>
              <a:gd name="T15" fmla="*/ 3 h 3"/>
              <a:gd name="T16" fmla="*/ 0 w 2"/>
              <a:gd name="T17" fmla="*/ 3 h 3"/>
              <a:gd name="T18" fmla="*/ 0 w 2"/>
              <a:gd name="T19" fmla="*/ 3 h 3"/>
              <a:gd name="T20" fmla="*/ 0 w 2"/>
              <a:gd name="T21" fmla="*/ 3 h 3"/>
              <a:gd name="T22" fmla="*/ 0 w 2"/>
              <a:gd name="T23" fmla="*/ 0 h 3"/>
              <a:gd name="T24" fmla="*/ 0 w 2"/>
              <a:gd name="T25" fmla="*/ 3 h 3"/>
              <a:gd name="T26" fmla="*/ 0 w 2"/>
              <a:gd name="T27" fmla="*/ 3 h 3"/>
              <a:gd name="T28" fmla="*/ 0 w 2"/>
              <a:gd name="T29" fmla="*/ 3 h 3"/>
              <a:gd name="T30" fmla="*/ 0 w 2"/>
              <a:gd name="T31" fmla="*/ 3 h 3"/>
              <a:gd name="T32" fmla="*/ 0 w 2"/>
              <a:gd name="T33" fmla="*/ 3 h 3"/>
              <a:gd name="T34" fmla="*/ 0 w 2"/>
              <a:gd name="T35" fmla="*/ 3 h 3"/>
              <a:gd name="T36" fmla="*/ 0 w 2"/>
              <a:gd name="T37" fmla="*/ 3 h 3"/>
              <a:gd name="T38" fmla="*/ 0 w 2"/>
              <a:gd name="T39" fmla="*/ 3 h 3"/>
              <a:gd name="T40" fmla="*/ 0 w 2"/>
              <a:gd name="T41" fmla="*/ 3 h 3"/>
              <a:gd name="T42" fmla="*/ 0 w 2"/>
              <a:gd name="T43" fmla="*/ 3 h 3"/>
              <a:gd name="T44" fmla="*/ 0 w 2"/>
              <a:gd name="T45" fmla="*/ 3 h 3"/>
              <a:gd name="T46" fmla="*/ 0 w 2"/>
              <a:gd name="T47" fmla="*/ 3 h 3"/>
              <a:gd name="T48" fmla="*/ 0 w 2"/>
              <a:gd name="T49" fmla="*/ 3 h 3"/>
              <a:gd name="T50" fmla="*/ 0 w 2"/>
              <a:gd name="T51" fmla="*/ 3 h 3"/>
              <a:gd name="T52" fmla="*/ 0 w 2"/>
              <a:gd name="T53" fmla="*/ 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1210"/>
          <p:cNvSpPr>
            <a:spLocks/>
          </p:cNvSpPr>
          <p:nvPr/>
        </p:nvSpPr>
        <p:spPr bwMode="auto">
          <a:xfrm>
            <a:off x="595313" y="557213"/>
            <a:ext cx="3175" cy="3175"/>
          </a:xfrm>
          <a:custGeom>
            <a:avLst/>
            <a:gdLst>
              <a:gd name="T0" fmla="*/ 0 w 2"/>
              <a:gd name="T1" fmla="*/ 2 h 2"/>
              <a:gd name="T2" fmla="*/ 0 w 2"/>
              <a:gd name="T3" fmla="*/ 2 h 2"/>
              <a:gd name="T4" fmla="*/ 2 w 2"/>
              <a:gd name="T5" fmla="*/ 2 h 2"/>
              <a:gd name="T6" fmla="*/ 2 w 2"/>
              <a:gd name="T7" fmla="*/ 0 h 2"/>
              <a:gd name="T8" fmla="*/ 2 w 2"/>
              <a:gd name="T9" fmla="*/ 0 h 2"/>
              <a:gd name="T10" fmla="*/ 0 w 2"/>
              <a:gd name="T11" fmla="*/ 0 h 2"/>
              <a:gd name="T12" fmla="*/ 0 w 2"/>
              <a:gd name="T13" fmla="*/ 0 h 2"/>
              <a:gd name="T14" fmla="*/ 0 w 2"/>
              <a:gd name="T15" fmla="*/ 0 h 2"/>
              <a:gd name="T16" fmla="*/ 0 w 2"/>
              <a:gd name="T17" fmla="*/ 2 h 2"/>
              <a:gd name="T18" fmla="*/ 0 w 2"/>
              <a:gd name="T19" fmla="*/ 2 h 2"/>
              <a:gd name="T20" fmla="*/ 2 w 2"/>
              <a:gd name="T21" fmla="*/ 2 h 2"/>
              <a:gd name="T22" fmla="*/ 2 w 2"/>
              <a:gd name="T23" fmla="*/ 0 h 2"/>
              <a:gd name="T24" fmla="*/ 2 w 2"/>
              <a:gd name="T25" fmla="*/ 0 h 2"/>
              <a:gd name="T26" fmla="*/ 0 w 2"/>
              <a:gd name="T27" fmla="*/ 0 h 2"/>
              <a:gd name="T28" fmla="*/ 0 w 2"/>
              <a:gd name="T29" fmla="*/ 0 h 2"/>
              <a:gd name="T30" fmla="*/ 0 w 2"/>
              <a:gd name="T31" fmla="*/ 0 h 2"/>
              <a:gd name="T32" fmla="*/ 0 w 2"/>
              <a:gd name="T33" fmla="*/ 2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1214"/>
          <p:cNvSpPr>
            <a:spLocks/>
          </p:cNvSpPr>
          <p:nvPr/>
        </p:nvSpPr>
        <p:spPr bwMode="auto">
          <a:xfrm>
            <a:off x="595313" y="557213"/>
            <a:ext cx="3175" cy="3175"/>
          </a:xfrm>
          <a:custGeom>
            <a:avLst/>
            <a:gdLst>
              <a:gd name="T0" fmla="*/ 0 w 2"/>
              <a:gd name="T1" fmla="*/ 2 h 2"/>
              <a:gd name="T2" fmla="*/ 2 w 2"/>
              <a:gd name="T3" fmla="*/ 2 h 2"/>
              <a:gd name="T4" fmla="*/ 0 w 2"/>
              <a:gd name="T5" fmla="*/ 0 h 2"/>
              <a:gd name="T6" fmla="*/ 0 w 2"/>
              <a:gd name="T7" fmla="*/ 2 h 2"/>
              <a:gd name="T8" fmla="*/ 0 w 2"/>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35"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21"/>
          <p:cNvSpPr>
            <a:spLocks/>
          </p:cNvSpPr>
          <p:nvPr/>
        </p:nvSpPr>
        <p:spPr bwMode="auto">
          <a:xfrm>
            <a:off x="731838" y="541338"/>
            <a:ext cx="3175" cy="3175"/>
          </a:xfrm>
          <a:custGeom>
            <a:avLst/>
            <a:gdLst>
              <a:gd name="T0" fmla="*/ 2 w 2"/>
              <a:gd name="T1" fmla="*/ 0 h 2"/>
              <a:gd name="T2" fmla="*/ 2 w 2"/>
              <a:gd name="T3" fmla="*/ 0 h 2"/>
              <a:gd name="T4" fmla="*/ 2 w 2"/>
              <a:gd name="T5" fmla="*/ 0 h 2"/>
              <a:gd name="T6" fmla="*/ 0 w 2"/>
              <a:gd name="T7" fmla="*/ 0 h 2"/>
              <a:gd name="T8" fmla="*/ 0 w 2"/>
              <a:gd name="T9" fmla="*/ 0 h 2"/>
              <a:gd name="T10" fmla="*/ 0 w 2"/>
              <a:gd name="T11" fmla="*/ 2 h 2"/>
              <a:gd name="T12" fmla="*/ 2 w 2"/>
              <a:gd name="T13" fmla="*/ 0 h 2"/>
              <a:gd name="T14" fmla="*/ 2 w 2"/>
              <a:gd name="T15" fmla="*/ 0 h 2"/>
              <a:gd name="T16" fmla="*/ 2 w 2"/>
              <a:gd name="T17" fmla="*/ 0 h 2"/>
              <a:gd name="T18" fmla="*/ 0 w 2"/>
              <a:gd name="T19" fmla="*/ 0 h 2"/>
              <a:gd name="T20" fmla="*/ 0 w 2"/>
              <a:gd name="T21" fmla="*/ 0 h 2"/>
              <a:gd name="T22" fmla="*/ 0 w 2"/>
              <a:gd name="T23" fmla="*/ 2 h 2"/>
              <a:gd name="T24" fmla="*/ 2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34"/>
          <p:cNvSpPr>
            <a:spLocks/>
          </p:cNvSpPr>
          <p:nvPr/>
        </p:nvSpPr>
        <p:spPr bwMode="auto">
          <a:xfrm>
            <a:off x="722313" y="550863"/>
            <a:ext cx="3175" cy="1587"/>
          </a:xfrm>
          <a:custGeom>
            <a:avLst/>
            <a:gdLst>
              <a:gd name="T0" fmla="*/ 0 w 2"/>
              <a:gd name="T1" fmla="*/ 0 h 1587"/>
              <a:gd name="T2" fmla="*/ 0 w 2"/>
              <a:gd name="T3" fmla="*/ 0 h 1587"/>
              <a:gd name="T4" fmla="*/ 2 w 2"/>
              <a:gd name="T5" fmla="*/ 0 h 1587"/>
              <a:gd name="T6" fmla="*/ 2 w 2"/>
              <a:gd name="T7" fmla="*/ 0 h 1587"/>
              <a:gd name="T8" fmla="*/ 2 w 2"/>
              <a:gd name="T9" fmla="*/ 0 h 1587"/>
              <a:gd name="T10" fmla="*/ 2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 w 2"/>
              <a:gd name="T25" fmla="*/ 0 h 1587"/>
              <a:gd name="T26" fmla="*/ 2 w 2"/>
              <a:gd name="T27" fmla="*/ 0 h 1587"/>
              <a:gd name="T28" fmla="*/ 2 w 2"/>
              <a:gd name="T29" fmla="*/ 0 h 1587"/>
              <a:gd name="T30" fmla="*/ 0 w 2"/>
              <a:gd name="T31" fmla="*/ 0 h 1587"/>
              <a:gd name="T32" fmla="*/ 0 w 2"/>
              <a:gd name="T33" fmla="*/ 0 h 1587"/>
              <a:gd name="T34" fmla="*/ 2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Freeform 1240"/>
          <p:cNvSpPr>
            <a:spLocks/>
          </p:cNvSpPr>
          <p:nvPr/>
        </p:nvSpPr>
        <p:spPr bwMode="auto">
          <a:xfrm>
            <a:off x="728663" y="541338"/>
            <a:ext cx="1587" cy="3175"/>
          </a:xfrm>
          <a:custGeom>
            <a:avLst/>
            <a:gdLst>
              <a:gd name="T0" fmla="*/ 0 w 1587"/>
              <a:gd name="T1" fmla="*/ 2 h 2"/>
              <a:gd name="T2" fmla="*/ 0 w 1587"/>
              <a:gd name="T3" fmla="*/ 2 h 2"/>
              <a:gd name="T4" fmla="*/ 0 w 1587"/>
              <a:gd name="T5" fmla="*/ 0 h 2"/>
              <a:gd name="T6" fmla="*/ 0 w 1587"/>
              <a:gd name="T7" fmla="*/ 2 h 2"/>
              <a:gd name="T8" fmla="*/ 0 w 1587"/>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Freeform 1243"/>
          <p:cNvSpPr>
            <a:spLocks/>
          </p:cNvSpPr>
          <p:nvPr/>
        </p:nvSpPr>
        <p:spPr bwMode="auto">
          <a:xfrm>
            <a:off x="728663" y="538163"/>
            <a:ext cx="3175" cy="3175"/>
          </a:xfrm>
          <a:custGeom>
            <a:avLst/>
            <a:gdLst>
              <a:gd name="T0" fmla="*/ 2 w 2"/>
              <a:gd name="T1" fmla="*/ 2 h 2"/>
              <a:gd name="T2" fmla="*/ 2 w 2"/>
              <a:gd name="T3" fmla="*/ 2 h 2"/>
              <a:gd name="T4" fmla="*/ 2 w 2"/>
              <a:gd name="T5" fmla="*/ 2 h 2"/>
              <a:gd name="T6" fmla="*/ 2 w 2"/>
              <a:gd name="T7" fmla="*/ 2 h 2"/>
              <a:gd name="T8" fmla="*/ 0 w 2"/>
              <a:gd name="T9" fmla="*/ 2 h 2"/>
              <a:gd name="T10" fmla="*/ 0 w 2"/>
              <a:gd name="T11" fmla="*/ 2 h 2"/>
              <a:gd name="T12" fmla="*/ 2 w 2"/>
              <a:gd name="T13" fmla="*/ 2 h 2"/>
              <a:gd name="T14" fmla="*/ 0 w 2"/>
              <a:gd name="T15" fmla="*/ 2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w 2"/>
              <a:gd name="T35" fmla="*/ 2 h 2"/>
              <a:gd name="T36" fmla="*/ 0 w 2"/>
              <a:gd name="T37" fmla="*/ 2 h 2"/>
              <a:gd name="T38" fmla="*/ 2 w 2"/>
              <a:gd name="T39" fmla="*/ 2 h 2"/>
              <a:gd name="T40" fmla="*/ 2 w 2"/>
              <a:gd name="T41" fmla="*/ 2 h 2"/>
              <a:gd name="T42" fmla="*/ 2 w 2"/>
              <a:gd name="T43" fmla="*/ 2 h 2"/>
              <a:gd name="T44" fmla="*/ 2 w 2"/>
              <a:gd name="T45" fmla="*/ 2 h 2"/>
              <a:gd name="T46" fmla="*/ 2 w 2"/>
              <a:gd name="T47" fmla="*/ 2 h 2"/>
              <a:gd name="T48" fmla="*/ 0 w 2"/>
              <a:gd name="T49" fmla="*/ 0 h 2"/>
              <a:gd name="T50" fmla="*/ 0 w 2"/>
              <a:gd name="T51" fmla="*/ 2 h 2"/>
              <a:gd name="T52" fmla="*/ 0 w 2"/>
              <a:gd name="T53" fmla="*/ 2 h 2"/>
              <a:gd name="T54" fmla="*/ 0 w 2"/>
              <a:gd name="T55" fmla="*/ 2 h 2"/>
              <a:gd name="T56" fmla="*/ 2 w 2"/>
              <a:gd name="T57" fmla="*/ 2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Freeform 1246"/>
          <p:cNvSpPr>
            <a:spLocks/>
          </p:cNvSpPr>
          <p:nvPr/>
        </p:nvSpPr>
        <p:spPr bwMode="auto">
          <a:xfrm>
            <a:off x="725488" y="547688"/>
            <a:ext cx="3175" cy="3175"/>
          </a:xfrm>
          <a:custGeom>
            <a:avLst/>
            <a:gdLst>
              <a:gd name="T0" fmla="*/ 0 w 2"/>
              <a:gd name="T1" fmla="*/ 2 h 2"/>
              <a:gd name="T2" fmla="*/ 0 w 2"/>
              <a:gd name="T3" fmla="*/ 2 h 2"/>
              <a:gd name="T4" fmla="*/ 2 w 2"/>
              <a:gd name="T5" fmla="*/ 0 h 2"/>
              <a:gd name="T6" fmla="*/ 2 w 2"/>
              <a:gd name="T7" fmla="*/ 0 h 2"/>
              <a:gd name="T8" fmla="*/ 0 w 2"/>
              <a:gd name="T9" fmla="*/ 0 h 2"/>
              <a:gd name="T10" fmla="*/ 0 w 2"/>
              <a:gd name="T11" fmla="*/ 0 h 2"/>
              <a:gd name="T12" fmla="*/ 0 w 2"/>
              <a:gd name="T13" fmla="*/ 2 h 2"/>
              <a:gd name="T14" fmla="*/ 0 w 2"/>
              <a:gd name="T15" fmla="*/ 2 h 2"/>
              <a:gd name="T16" fmla="*/ 2 w 2"/>
              <a:gd name="T17" fmla="*/ 0 h 2"/>
              <a:gd name="T18" fmla="*/ 2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 h 2"/>
              <a:gd name="T48" fmla="*/ 0 w 2"/>
              <a:gd name="T49" fmla="*/ 2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1250"/>
          <p:cNvSpPr>
            <a:spLocks/>
          </p:cNvSpPr>
          <p:nvPr/>
        </p:nvSpPr>
        <p:spPr bwMode="auto">
          <a:xfrm>
            <a:off x="731838" y="530225"/>
            <a:ext cx="3175" cy="1588"/>
          </a:xfrm>
          <a:custGeom>
            <a:avLst/>
            <a:gdLst>
              <a:gd name="T0" fmla="*/ 2 w 2"/>
              <a:gd name="T1" fmla="*/ 0 h 1588"/>
              <a:gd name="T2" fmla="*/ 0 w 2"/>
              <a:gd name="T3" fmla="*/ 0 h 1588"/>
              <a:gd name="T4" fmla="*/ 2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Freeform 1252"/>
          <p:cNvSpPr>
            <a:spLocks/>
          </p:cNvSpPr>
          <p:nvPr/>
        </p:nvSpPr>
        <p:spPr bwMode="auto">
          <a:xfrm>
            <a:off x="731838" y="527050"/>
            <a:ext cx="3175" cy="7938"/>
          </a:xfrm>
          <a:custGeom>
            <a:avLst/>
            <a:gdLst>
              <a:gd name="T0" fmla="*/ 2 w 2"/>
              <a:gd name="T1" fmla="*/ 2 h 5"/>
              <a:gd name="T2" fmla="*/ 2 w 2"/>
              <a:gd name="T3" fmla="*/ 2 h 5"/>
              <a:gd name="T4" fmla="*/ 0 w 2"/>
              <a:gd name="T5" fmla="*/ 0 h 5"/>
              <a:gd name="T6" fmla="*/ 0 w 2"/>
              <a:gd name="T7" fmla="*/ 2 h 5"/>
              <a:gd name="T8" fmla="*/ 0 w 2"/>
              <a:gd name="T9" fmla="*/ 2 h 5"/>
              <a:gd name="T10" fmla="*/ 2 w 2"/>
              <a:gd name="T11" fmla="*/ 5 h 5"/>
              <a:gd name="T12" fmla="*/ 2 w 2"/>
              <a:gd name="T13" fmla="*/ 2 h 5"/>
              <a:gd name="T14" fmla="*/ 2 w 2"/>
              <a:gd name="T15" fmla="*/ 2 h 5"/>
              <a:gd name="T16" fmla="*/ 0 w 2"/>
              <a:gd name="T17" fmla="*/ 0 h 5"/>
              <a:gd name="T18" fmla="*/ 0 w 2"/>
              <a:gd name="T19" fmla="*/ 2 h 5"/>
              <a:gd name="T20" fmla="*/ 0 w 2"/>
              <a:gd name="T21" fmla="*/ 2 h 5"/>
              <a:gd name="T22" fmla="*/ 2 w 2"/>
              <a:gd name="T23" fmla="*/ 5 h 5"/>
              <a:gd name="T24" fmla="*/ 2 w 2"/>
              <a:gd name="T25" fmla="*/ 2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Freeform 1255"/>
          <p:cNvSpPr>
            <a:spLocks/>
          </p:cNvSpPr>
          <p:nvPr/>
        </p:nvSpPr>
        <p:spPr bwMode="auto">
          <a:xfrm>
            <a:off x="712788" y="550863"/>
            <a:ext cx="3175" cy="1587"/>
          </a:xfrm>
          <a:custGeom>
            <a:avLst/>
            <a:gdLst>
              <a:gd name="T0" fmla="*/ 0 w 2"/>
              <a:gd name="T1" fmla="*/ 0 h 1587"/>
              <a:gd name="T2" fmla="*/ 2 w 2"/>
              <a:gd name="T3" fmla="*/ 0 h 1587"/>
              <a:gd name="T4" fmla="*/ 2 w 2"/>
              <a:gd name="T5" fmla="*/ 0 h 1587"/>
              <a:gd name="T6" fmla="*/ 2 w 2"/>
              <a:gd name="T7" fmla="*/ 0 h 1587"/>
              <a:gd name="T8" fmla="*/ 2 w 2"/>
              <a:gd name="T9" fmla="*/ 0 h 1587"/>
              <a:gd name="T10" fmla="*/ 0 w 2"/>
              <a:gd name="T11" fmla="*/ 0 h 1587"/>
              <a:gd name="T12" fmla="*/ 0 w 2"/>
              <a:gd name="T13" fmla="*/ 0 h 1587"/>
              <a:gd name="T14" fmla="*/ 0 w 2"/>
              <a:gd name="T15" fmla="*/ 0 h 1587"/>
              <a:gd name="T16" fmla="*/ 0 w 2"/>
              <a:gd name="T17" fmla="*/ 0 h 1587"/>
              <a:gd name="T18" fmla="*/ 2 w 2"/>
              <a:gd name="T19" fmla="*/ 0 h 1587"/>
              <a:gd name="T20" fmla="*/ 2 w 2"/>
              <a:gd name="T21" fmla="*/ 0 h 1587"/>
              <a:gd name="T22" fmla="*/ 2 w 2"/>
              <a:gd name="T23" fmla="*/ 0 h 1587"/>
              <a:gd name="T24" fmla="*/ 2 w 2"/>
              <a:gd name="T25" fmla="*/ 0 h 1587"/>
              <a:gd name="T26" fmla="*/ 2 w 2"/>
              <a:gd name="T27" fmla="*/ 0 h 1587"/>
              <a:gd name="T28" fmla="*/ 2 w 2"/>
              <a:gd name="T29" fmla="*/ 0 h 1587"/>
              <a:gd name="T30" fmla="*/ 2 w 2"/>
              <a:gd name="T31" fmla="*/ 0 h 1587"/>
              <a:gd name="T32" fmla="*/ 2 w 2"/>
              <a:gd name="T33" fmla="*/ 0 h 1587"/>
              <a:gd name="T34" fmla="*/ 2 w 2"/>
              <a:gd name="T35" fmla="*/ 0 h 1587"/>
              <a:gd name="T36" fmla="*/ 2 w 2"/>
              <a:gd name="T37" fmla="*/ 0 h 1587"/>
              <a:gd name="T38" fmla="*/ 2 w 2"/>
              <a:gd name="T39" fmla="*/ 0 h 1587"/>
              <a:gd name="T40" fmla="*/ 2 w 2"/>
              <a:gd name="T41" fmla="*/ 0 h 1587"/>
              <a:gd name="T42" fmla="*/ 2 w 2"/>
              <a:gd name="T43" fmla="*/ 0 h 1587"/>
              <a:gd name="T44" fmla="*/ 2 w 2"/>
              <a:gd name="T45" fmla="*/ 0 h 1587"/>
              <a:gd name="T46" fmla="*/ 2 w 2"/>
              <a:gd name="T47" fmla="*/ 0 h 1587"/>
              <a:gd name="T48" fmla="*/ 2 w 2"/>
              <a:gd name="T49" fmla="*/ 0 h 1587"/>
              <a:gd name="T50" fmla="*/ 2 w 2"/>
              <a:gd name="T51" fmla="*/ 0 h 1587"/>
              <a:gd name="T52" fmla="*/ 2 w 2"/>
              <a:gd name="T53" fmla="*/ 0 h 1587"/>
              <a:gd name="T54" fmla="*/ 2 w 2"/>
              <a:gd name="T55" fmla="*/ 0 h 1587"/>
              <a:gd name="T56" fmla="*/ 2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8"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 name="Freeform 1269"/>
          <p:cNvSpPr>
            <a:spLocks/>
          </p:cNvSpPr>
          <p:nvPr/>
        </p:nvSpPr>
        <p:spPr bwMode="auto">
          <a:xfrm>
            <a:off x="728663" y="530225"/>
            <a:ext cx="3175" cy="4763"/>
          </a:xfrm>
          <a:custGeom>
            <a:avLst/>
            <a:gdLst>
              <a:gd name="T0" fmla="*/ 0 w 2"/>
              <a:gd name="T1" fmla="*/ 3 h 3"/>
              <a:gd name="T2" fmla="*/ 2 w 2"/>
              <a:gd name="T3" fmla="*/ 0 h 3"/>
              <a:gd name="T4" fmla="*/ 2 w 2"/>
              <a:gd name="T5" fmla="*/ 0 h 3"/>
              <a:gd name="T6" fmla="*/ 2 w 2"/>
              <a:gd name="T7" fmla="*/ 0 h 3"/>
              <a:gd name="T8" fmla="*/ 2 w 2"/>
              <a:gd name="T9" fmla="*/ 0 h 3"/>
              <a:gd name="T10" fmla="*/ 0 w 2"/>
              <a:gd name="T11" fmla="*/ 0 h 3"/>
              <a:gd name="T12" fmla="*/ 0 w 2"/>
              <a:gd name="T13" fmla="*/ 0 h 3"/>
              <a:gd name="T14" fmla="*/ 0 w 2"/>
              <a:gd name="T15" fmla="*/ 3 h 3"/>
              <a:gd name="T16" fmla="*/ 0 w 2"/>
              <a:gd name="T17" fmla="*/ 3 h 3"/>
              <a:gd name="T18" fmla="*/ 2 w 2"/>
              <a:gd name="T19" fmla="*/ 0 h 3"/>
              <a:gd name="T20" fmla="*/ 2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3 h 3"/>
              <a:gd name="T40" fmla="*/ 0 w 2"/>
              <a:gd name="T41" fmla="*/ 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4"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5"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 name="Freeform 1277"/>
          <p:cNvSpPr>
            <a:spLocks/>
          </p:cNvSpPr>
          <p:nvPr/>
        </p:nvSpPr>
        <p:spPr bwMode="auto">
          <a:xfrm>
            <a:off x="728663" y="523875"/>
            <a:ext cx="1587" cy="3175"/>
          </a:xfrm>
          <a:custGeom>
            <a:avLst/>
            <a:gdLst>
              <a:gd name="T0" fmla="*/ 0 w 1587"/>
              <a:gd name="T1" fmla="*/ 2 h 2"/>
              <a:gd name="T2" fmla="*/ 0 w 1587"/>
              <a:gd name="T3" fmla="*/ 2 h 2"/>
              <a:gd name="T4" fmla="*/ 0 w 1587"/>
              <a:gd name="T5" fmla="*/ 0 h 2"/>
              <a:gd name="T6" fmla="*/ 0 w 1587"/>
              <a:gd name="T7" fmla="*/ 2 h 2"/>
              <a:gd name="T8" fmla="*/ 0 w 1587"/>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 name="Freeform 1287"/>
          <p:cNvSpPr>
            <a:spLocks/>
          </p:cNvSpPr>
          <p:nvPr/>
        </p:nvSpPr>
        <p:spPr bwMode="auto">
          <a:xfrm>
            <a:off x="719138" y="514350"/>
            <a:ext cx="3175" cy="3175"/>
          </a:xfrm>
          <a:custGeom>
            <a:avLst/>
            <a:gdLst>
              <a:gd name="T0" fmla="*/ 0 w 2"/>
              <a:gd name="T1" fmla="*/ 0 h 2"/>
              <a:gd name="T2" fmla="*/ 0 w 2"/>
              <a:gd name="T3" fmla="*/ 2 h 2"/>
              <a:gd name="T4" fmla="*/ 2 w 2"/>
              <a:gd name="T5" fmla="*/ 2 h 2"/>
              <a:gd name="T6" fmla="*/ 2 w 2"/>
              <a:gd name="T7" fmla="*/ 2 h 2"/>
              <a:gd name="T8" fmla="*/ 2 w 2"/>
              <a:gd name="T9" fmla="*/ 2 h 2"/>
              <a:gd name="T10" fmla="*/ 2 w 2"/>
              <a:gd name="T11" fmla="*/ 0 h 2"/>
              <a:gd name="T12" fmla="*/ 0 w 2"/>
              <a:gd name="T13" fmla="*/ 0 h 2"/>
              <a:gd name="T14" fmla="*/ 0 w 2"/>
              <a:gd name="T15" fmla="*/ 0 h 2"/>
              <a:gd name="T16" fmla="*/ 0 w 2"/>
              <a:gd name="T17" fmla="*/ 2 h 2"/>
              <a:gd name="T18" fmla="*/ 0 w 2"/>
              <a:gd name="T19" fmla="*/ 2 h 2"/>
              <a:gd name="T20" fmla="*/ 0 w 2"/>
              <a:gd name="T21" fmla="*/ 2 h 2"/>
              <a:gd name="T22" fmla="*/ 0 w 2"/>
              <a:gd name="T23" fmla="*/ 2 h 2"/>
              <a:gd name="T24" fmla="*/ 2 w 2"/>
              <a:gd name="T25" fmla="*/ 2 h 2"/>
              <a:gd name="T26" fmla="*/ 2 w 2"/>
              <a:gd name="T27" fmla="*/ 2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 name="Freeform 1290"/>
          <p:cNvSpPr>
            <a:spLocks/>
          </p:cNvSpPr>
          <p:nvPr/>
        </p:nvSpPr>
        <p:spPr bwMode="auto">
          <a:xfrm>
            <a:off x="719138" y="517525"/>
            <a:ext cx="3175" cy="3175"/>
          </a:xfrm>
          <a:custGeom>
            <a:avLst/>
            <a:gdLst>
              <a:gd name="T0" fmla="*/ 0 w 2"/>
              <a:gd name="T1" fmla="*/ 2 h 2"/>
              <a:gd name="T2" fmla="*/ 0 w 2"/>
              <a:gd name="T3" fmla="*/ 2 h 2"/>
              <a:gd name="T4" fmla="*/ 2 w 2"/>
              <a:gd name="T5" fmla="*/ 2 h 2"/>
              <a:gd name="T6" fmla="*/ 2 w 2"/>
              <a:gd name="T7" fmla="*/ 2 h 2"/>
              <a:gd name="T8" fmla="*/ 2 w 2"/>
              <a:gd name="T9" fmla="*/ 2 h 2"/>
              <a:gd name="T10" fmla="*/ 2 w 2"/>
              <a:gd name="T11" fmla="*/ 0 h 2"/>
              <a:gd name="T12" fmla="*/ 0 w 2"/>
              <a:gd name="T13" fmla="*/ 0 h 2"/>
              <a:gd name="T14" fmla="*/ 0 w 2"/>
              <a:gd name="T15" fmla="*/ 0 h 2"/>
              <a:gd name="T16" fmla="*/ 0 w 2"/>
              <a:gd name="T17" fmla="*/ 0 h 2"/>
              <a:gd name="T18" fmla="*/ 0 w 2"/>
              <a:gd name="T19" fmla="*/ 0 h 2"/>
              <a:gd name="T20" fmla="*/ 2 w 2"/>
              <a:gd name="T21" fmla="*/ 0 h 2"/>
              <a:gd name="T22" fmla="*/ 0 w 2"/>
              <a:gd name="T23" fmla="*/ 0 h 2"/>
              <a:gd name="T24" fmla="*/ 0 w 2"/>
              <a:gd name="T25" fmla="*/ 0 h 2"/>
              <a:gd name="T26" fmla="*/ 0 w 2"/>
              <a:gd name="T27" fmla="*/ 0 h 2"/>
              <a:gd name="T28" fmla="*/ 0 w 2"/>
              <a:gd name="T29" fmla="*/ 0 h 2"/>
              <a:gd name="T30" fmla="*/ 0 w 2"/>
              <a:gd name="T31" fmla="*/ 2 h 2"/>
              <a:gd name="T32" fmla="*/ 0 w 2"/>
              <a:gd name="T33" fmla="*/ 2 h 2"/>
              <a:gd name="T34" fmla="*/ 0 w 2"/>
              <a:gd name="T35" fmla="*/ 2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 h 2"/>
              <a:gd name="T50" fmla="*/ 2 w 2"/>
              <a:gd name="T51" fmla="*/ 2 h 2"/>
              <a:gd name="T52" fmla="*/ 2 w 2"/>
              <a:gd name="T53" fmla="*/ 0 h 2"/>
              <a:gd name="T54" fmla="*/ 2 w 2"/>
              <a:gd name="T55" fmla="*/ 0 h 2"/>
              <a:gd name="T56" fmla="*/ 0 w 2"/>
              <a:gd name="T57" fmla="*/ 0 h 2"/>
              <a:gd name="T58" fmla="*/ 0 w 2"/>
              <a:gd name="T59" fmla="*/ 0 h 2"/>
              <a:gd name="T60" fmla="*/ 0 w 2"/>
              <a:gd name="T61" fmla="*/ 2 h 2"/>
              <a:gd name="T62" fmla="*/ 0 w 2"/>
              <a:gd name="T63" fmla="*/ 2 h 2"/>
              <a:gd name="T64" fmla="*/ 2 w 2"/>
              <a:gd name="T65" fmla="*/ 2 h 2"/>
              <a:gd name="T66" fmla="*/ 2 w 2"/>
              <a:gd name="T67" fmla="*/ 2 h 2"/>
              <a:gd name="T68" fmla="*/ 0 w 2"/>
              <a:gd name="T69" fmla="*/ 2 h 2"/>
              <a:gd name="T70" fmla="*/ 0 w 2"/>
              <a:gd name="T71" fmla="*/ 2 h 2"/>
              <a:gd name="T72" fmla="*/ 0 w 2"/>
              <a:gd name="T73" fmla="*/ 2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1"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2"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3"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4"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5"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6"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7"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8" name="Rectangle 68"/>
          <p:cNvSpPr>
            <a:spLocks noChangeArrowheads="1"/>
          </p:cNvSpPr>
          <p:nvPr/>
        </p:nvSpPr>
        <p:spPr bwMode="auto">
          <a:xfrm>
            <a:off x="6713538" y="4310063"/>
            <a:ext cx="2430462" cy="180975"/>
          </a:xfrm>
          <a:prstGeom prst="rect">
            <a:avLst/>
          </a:prstGeom>
          <a:solidFill>
            <a:schemeClr val="bg1">
              <a:lumMod val="65000"/>
            </a:schemeClr>
          </a:solidFill>
          <a:ln>
            <a:noFill/>
          </a:ln>
        </p:spPr>
        <p:txBody>
          <a:bodyPr/>
          <a:lstStyle/>
          <a:p>
            <a:pPr marL="115888" indent="-115888">
              <a:spcBef>
                <a:spcPct val="50000"/>
              </a:spcBef>
              <a:buFontTx/>
              <a:buChar char="•"/>
            </a:pPr>
            <a:endParaRPr lang="en-US" sz="1300" b="0">
              <a:solidFill>
                <a:srgbClr val="C8BB7E"/>
              </a:solidFill>
            </a:endParaRPr>
          </a:p>
        </p:txBody>
      </p:sp>
      <p:sp>
        <p:nvSpPr>
          <p:cNvPr id="70" name="Rectangle 69"/>
          <p:cNvSpPr>
            <a:spLocks noChangeArrowheads="1"/>
          </p:cNvSpPr>
          <p:nvPr/>
        </p:nvSpPr>
        <p:spPr bwMode="auto">
          <a:xfrm>
            <a:off x="0" y="4310063"/>
            <a:ext cx="6977063" cy="182562"/>
          </a:xfrm>
          <a:prstGeom prst="rect">
            <a:avLst/>
          </a:prstGeom>
          <a:solidFill>
            <a:schemeClr val="bg1">
              <a:lumMod val="65000"/>
            </a:schemeClr>
          </a:solidFill>
          <a:ln>
            <a:noFill/>
          </a:ln>
        </p:spPr>
        <p:txBody>
          <a:bodyPr/>
          <a:lstStyle/>
          <a:p>
            <a:pPr marL="115888" indent="-115888">
              <a:spcBef>
                <a:spcPct val="50000"/>
              </a:spcBef>
              <a:buFontTx/>
              <a:buChar char="•"/>
            </a:pPr>
            <a:endParaRPr lang="en-US" sz="1300" b="0">
              <a:solidFill>
                <a:schemeClr val="bg1"/>
              </a:solidFill>
            </a:endParaRPr>
          </a:p>
        </p:txBody>
      </p:sp>
      <p:sp>
        <p:nvSpPr>
          <p:cNvPr id="330" name="Title 329"/>
          <p:cNvSpPr>
            <a:spLocks noGrp="1"/>
          </p:cNvSpPr>
          <p:nvPr>
            <p:ph type="title"/>
          </p:nvPr>
        </p:nvSpPr>
        <p:spPr>
          <a:xfrm>
            <a:off x="1512623" y="1189789"/>
            <a:ext cx="6971806" cy="1822161"/>
          </a:xfrm>
        </p:spPr>
        <p:txBody>
          <a:bodyPr anchor="b"/>
          <a:lstStyle>
            <a:lvl1pPr>
              <a:lnSpc>
                <a:spcPct val="100000"/>
              </a:lnSpc>
              <a:spcBef>
                <a:spcPts val="0"/>
              </a:spcBef>
              <a:defRPr sz="3600" b="1" baseline="0">
                <a:solidFill>
                  <a:schemeClr val="bg1"/>
                </a:solidFill>
              </a:defRPr>
            </a:lvl1pPr>
          </a:lstStyle>
          <a:p>
            <a:r>
              <a:rPr lang="en-US"/>
              <a:t>Click to edit Master title style</a:t>
            </a:r>
          </a:p>
        </p:txBody>
      </p:sp>
      <p:sp>
        <p:nvSpPr>
          <p:cNvPr id="332" name="Text Placeholder 331"/>
          <p:cNvSpPr>
            <a:spLocks noGrp="1"/>
          </p:cNvSpPr>
          <p:nvPr>
            <p:ph type="body" sz="quarter" idx="13"/>
          </p:nvPr>
        </p:nvSpPr>
        <p:spPr>
          <a:xfrm>
            <a:off x="1525172" y="3000005"/>
            <a:ext cx="6959257" cy="875885"/>
          </a:xfrm>
        </p:spPr>
        <p:txBody>
          <a:bodyPr>
            <a:normAutofit/>
          </a:bodyPr>
          <a:lstStyle>
            <a:lvl1pPr>
              <a:lnSpc>
                <a:spcPct val="100000"/>
              </a:lnSpc>
              <a:spcBef>
                <a:spcPts val="0"/>
              </a:spcBef>
              <a:defRPr sz="2400" b="0" i="0" cap="all"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sp>
        <p:nvSpPr>
          <p:cNvPr id="71" name="Rectangle 1028"/>
          <p:cNvSpPr>
            <a:spLocks noGrp="1" noChangeArrowheads="1"/>
          </p:cNvSpPr>
          <p:nvPr>
            <p:ph type="dt" sz="half" idx="15"/>
          </p:nvPr>
        </p:nvSpPr>
        <p:spPr>
          <a:xfrm>
            <a:off x="5942013" y="6107113"/>
            <a:ext cx="2551112" cy="306387"/>
          </a:xfrm>
        </p:spPr>
        <p:txBody>
          <a:bodyPr rIns="0"/>
          <a:lstStyle>
            <a:lvl1pPr algn="r">
              <a:defRPr b="0" i="0" smtClean="0">
                <a:solidFill>
                  <a:schemeClr val="tx1"/>
                </a:solidFill>
                <a:latin typeface="Arial"/>
                <a:cs typeface="Arial"/>
              </a:defRPr>
            </a:lvl1pPr>
          </a:lstStyle>
          <a:p>
            <a:pPr>
              <a:defRPr/>
            </a:pPr>
            <a:fld id="{411ED987-9F4C-2841-BDB1-84D99CCC090C}" type="datetime4">
              <a:rPr lang="en-US"/>
              <a:pPr>
                <a:defRPr/>
              </a:pPr>
              <a:t>May 29, 2024</a:t>
            </a:fld>
            <a:endParaRPr lang="en-US"/>
          </a:p>
        </p:txBody>
      </p:sp>
      <p:sp>
        <p:nvSpPr>
          <p:cNvPr id="72" name="Footer Placeholder 1"/>
          <p:cNvSpPr>
            <a:spLocks noGrp="1"/>
          </p:cNvSpPr>
          <p:nvPr>
            <p:ph type="ftr" sz="quarter" idx="16"/>
          </p:nvPr>
        </p:nvSpPr>
        <p:spPr>
          <a:xfrm>
            <a:off x="1439863" y="6416675"/>
            <a:ext cx="7064375" cy="301625"/>
          </a:xfrm>
        </p:spPr>
        <p:txBody>
          <a:bodyPr rIns="0" anchor="t" anchorCtr="0"/>
          <a:lstStyle>
            <a:lvl1pPr>
              <a:defRPr b="0" smtClean="0"/>
            </a:lvl1pPr>
          </a:lstStyle>
          <a:p>
            <a:pPr>
              <a:defRPr/>
            </a:pPr>
            <a:r>
              <a:rPr lang="en-US"/>
              <a:t>Footer</a:t>
            </a:r>
          </a:p>
        </p:txBody>
      </p:sp>
      <p:sp>
        <p:nvSpPr>
          <p:cNvPr id="73" name="Text Placeholder 331"/>
          <p:cNvSpPr>
            <a:spLocks noGrp="1"/>
          </p:cNvSpPr>
          <p:nvPr>
            <p:ph type="body" sz="quarter" idx="14"/>
          </p:nvPr>
        </p:nvSpPr>
        <p:spPr>
          <a:xfrm>
            <a:off x="5682073" y="4699001"/>
            <a:ext cx="2821170" cy="1393637"/>
          </a:xfrm>
        </p:spPr>
        <p:txBody>
          <a:bodyPr anchor="b"/>
          <a:lstStyle>
            <a:lvl1pPr algn="r">
              <a:lnSpc>
                <a:spcPct val="100000"/>
              </a:lnSpc>
              <a:defRPr sz="1400" b="0" i="0" baseline="0">
                <a:solidFill>
                  <a:schemeClr val="tx1"/>
                </a:solidFill>
                <a:latin typeface="+mn-lt"/>
                <a:cs typeface="Arial"/>
              </a:defRPr>
            </a:lvl1pPr>
            <a:lvl2pPr algn="r">
              <a:defRPr sz="1400" b="0" i="0">
                <a:latin typeface="+mn-l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marL="0" marR="0" lvl="0" indent="0" algn="r" defTabSz="914400" rtl="0" eaLnBrk="1" fontAlgn="base" latinLnBrk="0" hangingPunct="1">
              <a:lnSpc>
                <a:spcPct val="100000"/>
              </a:lnSpc>
              <a:spcBef>
                <a:spcPct val="20000"/>
              </a:spcBef>
              <a:spcAft>
                <a:spcPct val="0"/>
              </a:spcAft>
              <a:buClr>
                <a:srgbClr val="00783C"/>
              </a:buClr>
              <a:buSzTx/>
              <a:buFontTx/>
              <a:buNone/>
              <a:tabLst/>
              <a:defRPr/>
            </a:pPr>
            <a:r>
              <a:rPr lang="en-US"/>
              <a:t>Click to edit Master text styles</a:t>
            </a:r>
          </a:p>
          <a:p>
            <a:pPr marL="0" marR="0" lvl="1" indent="0" algn="r" defTabSz="914400" rtl="0" eaLnBrk="1" fontAlgn="base" latinLnBrk="0" hangingPunct="1">
              <a:lnSpc>
                <a:spcPct val="100000"/>
              </a:lnSpc>
              <a:spcBef>
                <a:spcPct val="20000"/>
              </a:spcBef>
              <a:spcAft>
                <a:spcPct val="0"/>
              </a:spcAft>
              <a:buClr>
                <a:srgbClr val="00783C"/>
              </a:buClr>
              <a:buSzTx/>
              <a:buFontTx/>
              <a:buNone/>
              <a:tabLst/>
              <a:defRPr/>
            </a:pPr>
            <a:r>
              <a:rPr lang="en-US"/>
              <a:t>Second level</a:t>
            </a:r>
          </a:p>
        </p:txBody>
      </p:sp>
      <p:pic>
        <p:nvPicPr>
          <p:cNvPr id="76" name="Picture 75">
            <a:extLst>
              <a:ext uri="{FF2B5EF4-FFF2-40B4-BE49-F238E27FC236}">
                <a16:creationId xmlns:a16="http://schemas.microsoft.com/office/drawing/2014/main" id="{A42B49AA-5BCB-477F-B19C-96BF539DE6E5}"/>
              </a:ext>
            </a:extLst>
          </p:cNvPr>
          <p:cNvPicPr/>
          <p:nvPr userDrawn="1"/>
        </p:nvPicPr>
        <p:blipFill>
          <a:blip r:embed="rId5">
            <a:extLst>
              <a:ext uri="{28A0092B-C50C-407E-A947-70E740481C1C}">
                <a14:useLocalDpi xmlns:a14="http://schemas.microsoft.com/office/drawing/2010/main"/>
              </a:ext>
            </a:extLst>
          </a:blip>
          <a:stretch>
            <a:fillRect/>
          </a:stretch>
        </p:blipFill>
        <p:spPr>
          <a:xfrm>
            <a:off x="357809" y="4733106"/>
            <a:ext cx="5219873" cy="1144986"/>
          </a:xfrm>
          <a:prstGeom prst="rect">
            <a:avLst/>
          </a:prstGeom>
          <a:effectLst>
            <a:softEdge rad="0"/>
          </a:effectLst>
        </p:spPr>
      </p:pic>
    </p:spTree>
    <p:extLst>
      <p:ext uri="{BB962C8B-B14F-4D97-AF65-F5344CB8AC3E}">
        <p14:creationId xmlns:p14="http://schemas.microsoft.com/office/powerpoint/2010/main" val="267796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Title Slide">
    <p:spTree>
      <p:nvGrpSpPr>
        <p:cNvPr id="1" name=""/>
        <p:cNvGrpSpPr/>
        <p:nvPr/>
      </p:nvGrpSpPr>
      <p:grpSpPr>
        <a:xfrm>
          <a:off x="0" y="0"/>
          <a:ext cx="0" cy="0"/>
          <a:chOff x="0" y="0"/>
          <a:chExt cx="0" cy="0"/>
        </a:xfrm>
      </p:grpSpPr>
      <p:sp>
        <p:nvSpPr>
          <p:cNvPr id="6"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9"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0" name="Freeform 1098"/>
          <p:cNvSpPr>
            <a:spLocks/>
          </p:cNvSpPr>
          <p:nvPr/>
        </p:nvSpPr>
        <p:spPr bwMode="auto">
          <a:xfrm>
            <a:off x="487363" y="617538"/>
            <a:ext cx="3175" cy="1587"/>
          </a:xfrm>
          <a:custGeom>
            <a:avLst/>
            <a:gdLst>
              <a:gd name="T0" fmla="*/ 0 w 2"/>
              <a:gd name="T1" fmla="*/ 0 h 1587"/>
              <a:gd name="T2" fmla="*/ 2 w 2"/>
              <a:gd name="T3" fmla="*/ 0 h 1587"/>
              <a:gd name="T4" fmla="*/ 2 w 2"/>
              <a:gd name="T5" fmla="*/ 0 h 1587"/>
              <a:gd name="T6" fmla="*/ 2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 w 2"/>
              <a:gd name="T35" fmla="*/ 0 h 1587"/>
              <a:gd name="T36" fmla="*/ 2 w 2"/>
              <a:gd name="T37" fmla="*/ 0 h 1587"/>
              <a:gd name="T38" fmla="*/ 2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15"/>
          <p:cNvSpPr>
            <a:spLocks/>
          </p:cNvSpPr>
          <p:nvPr/>
        </p:nvSpPr>
        <p:spPr bwMode="auto">
          <a:xfrm>
            <a:off x="458788" y="473075"/>
            <a:ext cx="3175" cy="3175"/>
          </a:xfrm>
          <a:custGeom>
            <a:avLst/>
            <a:gdLst>
              <a:gd name="T0" fmla="*/ 0 w 2"/>
              <a:gd name="T1" fmla="*/ 2 h 2"/>
              <a:gd name="T2" fmla="*/ 0 w 2"/>
              <a:gd name="T3" fmla="*/ 2 h 2"/>
              <a:gd name="T4" fmla="*/ 0 w 2"/>
              <a:gd name="T5" fmla="*/ 2 h 2"/>
              <a:gd name="T6" fmla="*/ 0 w 2"/>
              <a:gd name="T7" fmla="*/ 2 h 2"/>
              <a:gd name="T8" fmla="*/ 0 w 2"/>
              <a:gd name="T9" fmla="*/ 2 h 2"/>
              <a:gd name="T10" fmla="*/ 0 w 2"/>
              <a:gd name="T11" fmla="*/ 2 h 2"/>
              <a:gd name="T12" fmla="*/ 2 w 2"/>
              <a:gd name="T13" fmla="*/ 2 h 2"/>
              <a:gd name="T14" fmla="*/ 2 w 2"/>
              <a:gd name="T15" fmla="*/ 2 h 2"/>
              <a:gd name="T16" fmla="*/ 2 w 2"/>
              <a:gd name="T17" fmla="*/ 0 h 2"/>
              <a:gd name="T18" fmla="*/ 0 w 2"/>
              <a:gd name="T19" fmla="*/ 2 h 2"/>
              <a:gd name="T20" fmla="*/ 0 w 2"/>
              <a:gd name="T21" fmla="*/ 2 h 2"/>
              <a:gd name="T22" fmla="*/ 0 w 2"/>
              <a:gd name="T23" fmla="*/ 2 h 2"/>
              <a:gd name="T24" fmla="*/ 0 w 2"/>
              <a:gd name="T25" fmla="*/ 2 h 2"/>
              <a:gd name="T26" fmla="*/ 0 w 2"/>
              <a:gd name="T27" fmla="*/ 2 h 2"/>
              <a:gd name="T28" fmla="*/ 2 w 2"/>
              <a:gd name="T29" fmla="*/ 2 h 2"/>
              <a:gd name="T30" fmla="*/ 2 w 2"/>
              <a:gd name="T31" fmla="*/ 2 h 2"/>
              <a:gd name="T32" fmla="*/ 2 w 2"/>
              <a:gd name="T33" fmla="*/ 2 h 2"/>
              <a:gd name="T34" fmla="*/ 2 w 2"/>
              <a:gd name="T35" fmla="*/ 2 h 2"/>
              <a:gd name="T36" fmla="*/ 2 w 2"/>
              <a:gd name="T37" fmla="*/ 2 h 2"/>
              <a:gd name="T38" fmla="*/ 2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2 w 2"/>
              <a:gd name="T55" fmla="*/ 2 h 2"/>
              <a:gd name="T56" fmla="*/ 0 w 2"/>
              <a:gd name="T57" fmla="*/ 2 h 2"/>
              <a:gd name="T58" fmla="*/ 2 w 2"/>
              <a:gd name="T59" fmla="*/ 2 h 2"/>
              <a:gd name="T60" fmla="*/ 2 w 2"/>
              <a:gd name="T61" fmla="*/ 2 h 2"/>
              <a:gd name="T62" fmla="*/ 2 w 2"/>
              <a:gd name="T63" fmla="*/ 2 h 2"/>
              <a:gd name="T64" fmla="*/ 0 w 2"/>
              <a:gd name="T65" fmla="*/ 2 h 2"/>
              <a:gd name="T66" fmla="*/ 0 w 2"/>
              <a:gd name="T67" fmla="*/ 2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120"/>
          <p:cNvSpPr>
            <a:spLocks/>
          </p:cNvSpPr>
          <p:nvPr/>
        </p:nvSpPr>
        <p:spPr bwMode="auto">
          <a:xfrm>
            <a:off x="458788" y="463550"/>
            <a:ext cx="3175" cy="3175"/>
          </a:xfrm>
          <a:custGeom>
            <a:avLst/>
            <a:gdLst>
              <a:gd name="T0" fmla="*/ 0 w 2"/>
              <a:gd name="T1" fmla="*/ 0 h 2"/>
              <a:gd name="T2" fmla="*/ 0 w 2"/>
              <a:gd name="T3" fmla="*/ 2 h 2"/>
              <a:gd name="T4" fmla="*/ 0 w 2"/>
              <a:gd name="T5" fmla="*/ 2 h 2"/>
              <a:gd name="T6" fmla="*/ 0 w 2"/>
              <a:gd name="T7" fmla="*/ 2 h 2"/>
              <a:gd name="T8" fmla="*/ 2 w 2"/>
              <a:gd name="T9" fmla="*/ 2 h 2"/>
              <a:gd name="T10" fmla="*/ 2 w 2"/>
              <a:gd name="T11" fmla="*/ 0 h 2"/>
              <a:gd name="T12" fmla="*/ 2 w 2"/>
              <a:gd name="T13" fmla="*/ 0 h 2"/>
              <a:gd name="T14" fmla="*/ 2 w 2"/>
              <a:gd name="T15" fmla="*/ 0 h 2"/>
              <a:gd name="T16" fmla="*/ 0 w 2"/>
              <a:gd name="T17" fmla="*/ 0 h 2"/>
              <a:gd name="T18" fmla="*/ 0 w 2"/>
              <a:gd name="T19" fmla="*/ 2 h 2"/>
              <a:gd name="T20" fmla="*/ 0 w 2"/>
              <a:gd name="T21" fmla="*/ 2 h 2"/>
              <a:gd name="T22" fmla="*/ 2 w 2"/>
              <a:gd name="T23" fmla="*/ 0 h 2"/>
              <a:gd name="T24" fmla="*/ 2 w 2"/>
              <a:gd name="T25" fmla="*/ 0 h 2"/>
              <a:gd name="T26" fmla="*/ 2 w 2"/>
              <a:gd name="T27" fmla="*/ 0 h 2"/>
              <a:gd name="T28" fmla="*/ 2 w 2"/>
              <a:gd name="T29" fmla="*/ 2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0 w 2"/>
              <a:gd name="T43" fmla="*/ 2 h 2"/>
              <a:gd name="T44" fmla="*/ 0 w 2"/>
              <a:gd name="T45" fmla="*/ 2 h 2"/>
              <a:gd name="T46" fmla="*/ 2 w 2"/>
              <a:gd name="T47" fmla="*/ 2 h 2"/>
              <a:gd name="T48" fmla="*/ 0 w 2"/>
              <a:gd name="T49" fmla="*/ 2 h 2"/>
              <a:gd name="T50" fmla="*/ 0 w 2"/>
              <a:gd name="T51" fmla="*/ 2 h 2"/>
              <a:gd name="T52" fmla="*/ 2 w 2"/>
              <a:gd name="T53" fmla="*/ 2 h 2"/>
              <a:gd name="T54" fmla="*/ 2 w 2"/>
              <a:gd name="T55" fmla="*/ 2 h 2"/>
              <a:gd name="T56" fmla="*/ 2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34"/>
          <p:cNvSpPr>
            <a:spLocks/>
          </p:cNvSpPr>
          <p:nvPr/>
        </p:nvSpPr>
        <p:spPr bwMode="auto">
          <a:xfrm>
            <a:off x="703263" y="514350"/>
            <a:ext cx="3175" cy="6350"/>
          </a:xfrm>
          <a:custGeom>
            <a:avLst/>
            <a:gdLst>
              <a:gd name="T0" fmla="*/ 2 w 2"/>
              <a:gd name="T1" fmla="*/ 4 h 4"/>
              <a:gd name="T2" fmla="*/ 2 w 2"/>
              <a:gd name="T3" fmla="*/ 4 h 4"/>
              <a:gd name="T4" fmla="*/ 2 w 2"/>
              <a:gd name="T5" fmla="*/ 4 h 4"/>
              <a:gd name="T6" fmla="*/ 2 w 2"/>
              <a:gd name="T7" fmla="*/ 2 h 4"/>
              <a:gd name="T8" fmla="*/ 2 w 2"/>
              <a:gd name="T9" fmla="*/ 0 h 4"/>
              <a:gd name="T10" fmla="*/ 2 w 2"/>
              <a:gd name="T11" fmla="*/ 0 h 4"/>
              <a:gd name="T12" fmla="*/ 2 w 2"/>
              <a:gd name="T13" fmla="*/ 0 h 4"/>
              <a:gd name="T14" fmla="*/ 0 w 2"/>
              <a:gd name="T15" fmla="*/ 2 h 4"/>
              <a:gd name="T16" fmla="*/ 2 w 2"/>
              <a:gd name="T17" fmla="*/ 4 h 4"/>
              <a:gd name="T18" fmla="*/ 2 w 2"/>
              <a:gd name="T19" fmla="*/ 2 h 4"/>
              <a:gd name="T20" fmla="*/ 2 w 2"/>
              <a:gd name="T21" fmla="*/ 2 h 4"/>
              <a:gd name="T22" fmla="*/ 2 w 2"/>
              <a:gd name="T23" fmla="*/ 0 h 4"/>
              <a:gd name="T24" fmla="*/ 2 w 2"/>
              <a:gd name="T25" fmla="*/ 2 h 4"/>
              <a:gd name="T26" fmla="*/ 2 w 2"/>
              <a:gd name="T27" fmla="*/ 2 h 4"/>
              <a:gd name="T28" fmla="*/ 2 w 2"/>
              <a:gd name="T29" fmla="*/ 2 h 4"/>
              <a:gd name="T30" fmla="*/ 2 w 2"/>
              <a:gd name="T31" fmla="*/ 2 h 4"/>
              <a:gd name="T32" fmla="*/ 2 w 2"/>
              <a:gd name="T33" fmla="*/ 2 h 4"/>
              <a:gd name="T34" fmla="*/ 2 w 2"/>
              <a:gd name="T35" fmla="*/ 2 h 4"/>
              <a:gd name="T36" fmla="*/ 2 w 2"/>
              <a:gd name="T37" fmla="*/ 2 h 4"/>
              <a:gd name="T38" fmla="*/ 2 w 2"/>
              <a:gd name="T39" fmla="*/ 2 h 4"/>
              <a:gd name="T40" fmla="*/ 2 w 2"/>
              <a:gd name="T41" fmla="*/ 2 h 4"/>
              <a:gd name="T42" fmla="*/ 2 w 2"/>
              <a:gd name="T43" fmla="*/ 2 h 4"/>
              <a:gd name="T44" fmla="*/ 2 w 2"/>
              <a:gd name="T45" fmla="*/ 2 h 4"/>
              <a:gd name="T46" fmla="*/ 2 w 2"/>
              <a:gd name="T47" fmla="*/ 2 h 4"/>
              <a:gd name="T48" fmla="*/ 2 w 2"/>
              <a:gd name="T49" fmla="*/ 2 h 4"/>
              <a:gd name="T50" fmla="*/ 2 w 2"/>
              <a:gd name="T51" fmla="*/ 2 h 4"/>
              <a:gd name="T52" fmla="*/ 0 w 2"/>
              <a:gd name="T53" fmla="*/ 2 h 4"/>
              <a:gd name="T54" fmla="*/ 2 w 2"/>
              <a:gd name="T55" fmla="*/ 4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141"/>
          <p:cNvSpPr>
            <a:spLocks/>
          </p:cNvSpPr>
          <p:nvPr/>
        </p:nvSpPr>
        <p:spPr bwMode="auto">
          <a:xfrm>
            <a:off x="706438" y="479425"/>
            <a:ext cx="1587" cy="6350"/>
          </a:xfrm>
          <a:custGeom>
            <a:avLst/>
            <a:gdLst>
              <a:gd name="T0" fmla="*/ 0 w 1587"/>
              <a:gd name="T1" fmla="*/ 4 h 4"/>
              <a:gd name="T2" fmla="*/ 0 w 1587"/>
              <a:gd name="T3" fmla="*/ 2 h 4"/>
              <a:gd name="T4" fmla="*/ 0 w 1587"/>
              <a:gd name="T5" fmla="*/ 0 h 4"/>
              <a:gd name="T6" fmla="*/ 0 w 1587"/>
              <a:gd name="T7" fmla="*/ 0 h 4"/>
              <a:gd name="T8" fmla="*/ 0 w 1587"/>
              <a:gd name="T9" fmla="*/ 2 h 4"/>
              <a:gd name="T10" fmla="*/ 0 w 1587"/>
              <a:gd name="T11" fmla="*/ 2 h 4"/>
              <a:gd name="T12" fmla="*/ 0 w 1587"/>
              <a:gd name="T13" fmla="*/ 4 h 4"/>
              <a:gd name="T14" fmla="*/ 0 w 1587"/>
              <a:gd name="T15" fmla="*/ 2 h 4"/>
              <a:gd name="T16" fmla="*/ 0 w 1587"/>
              <a:gd name="T17" fmla="*/ 2 h 4"/>
              <a:gd name="T18" fmla="*/ 0 w 1587"/>
              <a:gd name="T19" fmla="*/ 2 h 4"/>
              <a:gd name="T20" fmla="*/ 0 w 1587"/>
              <a:gd name="T21" fmla="*/ 2 h 4"/>
              <a:gd name="T22" fmla="*/ 0 w 1587"/>
              <a:gd name="T23" fmla="*/ 2 h 4"/>
              <a:gd name="T24" fmla="*/ 0 w 1587"/>
              <a:gd name="T25" fmla="*/ 2 h 4"/>
              <a:gd name="T26" fmla="*/ 0 w 1587"/>
              <a:gd name="T27" fmla="*/ 2 h 4"/>
              <a:gd name="T28" fmla="*/ 0 w 1587"/>
              <a:gd name="T29" fmla="*/ 4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148"/>
          <p:cNvSpPr>
            <a:spLocks/>
          </p:cNvSpPr>
          <p:nvPr/>
        </p:nvSpPr>
        <p:spPr bwMode="auto">
          <a:xfrm>
            <a:off x="693738" y="460375"/>
            <a:ext cx="3175" cy="3175"/>
          </a:xfrm>
          <a:custGeom>
            <a:avLst/>
            <a:gdLst>
              <a:gd name="T0" fmla="*/ 2 w 2"/>
              <a:gd name="T1" fmla="*/ 2 h 2"/>
              <a:gd name="T2" fmla="*/ 2 w 2"/>
              <a:gd name="T3" fmla="*/ 0 h 2"/>
              <a:gd name="T4" fmla="*/ 2 w 2"/>
              <a:gd name="T5" fmla="*/ 0 h 2"/>
              <a:gd name="T6" fmla="*/ 2 w 2"/>
              <a:gd name="T7" fmla="*/ 0 h 2"/>
              <a:gd name="T8" fmla="*/ 2 w 2"/>
              <a:gd name="T9" fmla="*/ 0 h 2"/>
              <a:gd name="T10" fmla="*/ 0 w 2"/>
              <a:gd name="T11" fmla="*/ 0 h 2"/>
              <a:gd name="T12" fmla="*/ 0 w 2"/>
              <a:gd name="T13" fmla="*/ 0 h 2"/>
              <a:gd name="T14" fmla="*/ 0 w 2"/>
              <a:gd name="T15" fmla="*/ 2 h 2"/>
              <a:gd name="T16" fmla="*/ 0 w 2"/>
              <a:gd name="T17" fmla="*/ 2 h 2"/>
              <a:gd name="T18" fmla="*/ 0 w 2"/>
              <a:gd name="T19" fmla="*/ 2 h 2"/>
              <a:gd name="T20" fmla="*/ 2 w 2"/>
              <a:gd name="T21" fmla="*/ 2 h 2"/>
              <a:gd name="T22" fmla="*/ 2 w 2"/>
              <a:gd name="T23" fmla="*/ 2 h 2"/>
              <a:gd name="T24" fmla="*/ 2 w 2"/>
              <a:gd name="T25" fmla="*/ 0 h 2"/>
              <a:gd name="T26" fmla="*/ 2 w 2"/>
              <a:gd name="T27" fmla="*/ 0 h 2"/>
              <a:gd name="T28" fmla="*/ 2 w 2"/>
              <a:gd name="T29" fmla="*/ 0 h 2"/>
              <a:gd name="T30" fmla="*/ 0 w 2"/>
              <a:gd name="T31" fmla="*/ 2 h 2"/>
              <a:gd name="T32" fmla="*/ 2 w 2"/>
              <a:gd name="T33" fmla="*/ 2 h 2"/>
              <a:gd name="T34" fmla="*/ 2 w 2"/>
              <a:gd name="T35" fmla="*/ 0 h 2"/>
              <a:gd name="T36" fmla="*/ 0 w 2"/>
              <a:gd name="T37" fmla="*/ 2 h 2"/>
              <a:gd name="T38" fmla="*/ 2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0 w 2"/>
              <a:gd name="T55" fmla="*/ 2 h 2"/>
              <a:gd name="T56" fmla="*/ 0 w 2"/>
              <a:gd name="T57" fmla="*/ 2 h 2"/>
              <a:gd name="T58" fmla="*/ 2 w 2"/>
              <a:gd name="T59" fmla="*/ 2 h 2"/>
              <a:gd name="T60" fmla="*/ 2 w 2"/>
              <a:gd name="T61" fmla="*/ 2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50"/>
          <p:cNvSpPr>
            <a:spLocks/>
          </p:cNvSpPr>
          <p:nvPr/>
        </p:nvSpPr>
        <p:spPr bwMode="auto">
          <a:xfrm>
            <a:off x="684213" y="447675"/>
            <a:ext cx="1587" cy="3175"/>
          </a:xfrm>
          <a:custGeom>
            <a:avLst/>
            <a:gdLst>
              <a:gd name="T0" fmla="*/ 0 w 1587"/>
              <a:gd name="T1" fmla="*/ 2 h 2"/>
              <a:gd name="T2" fmla="*/ 0 w 1587"/>
              <a:gd name="T3" fmla="*/ 0 h 2"/>
              <a:gd name="T4" fmla="*/ 0 w 1587"/>
              <a:gd name="T5" fmla="*/ 2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52"/>
          <p:cNvSpPr>
            <a:spLocks/>
          </p:cNvSpPr>
          <p:nvPr/>
        </p:nvSpPr>
        <p:spPr bwMode="auto">
          <a:xfrm>
            <a:off x="684213" y="447675"/>
            <a:ext cx="3175" cy="3175"/>
          </a:xfrm>
          <a:custGeom>
            <a:avLst/>
            <a:gdLst>
              <a:gd name="T0" fmla="*/ 2 w 2"/>
              <a:gd name="T1" fmla="*/ 0 h 2"/>
              <a:gd name="T2" fmla="*/ 0 w 2"/>
              <a:gd name="T3" fmla="*/ 0 h 2"/>
              <a:gd name="T4" fmla="*/ 0 w 2"/>
              <a:gd name="T5" fmla="*/ 0 h 2"/>
              <a:gd name="T6" fmla="*/ 0 w 2"/>
              <a:gd name="T7" fmla="*/ 0 h 2"/>
              <a:gd name="T8" fmla="*/ 0 w 2"/>
              <a:gd name="T9" fmla="*/ 2 h 2"/>
              <a:gd name="T10" fmla="*/ 2 w 2"/>
              <a:gd name="T11" fmla="*/ 2 h 2"/>
              <a:gd name="T12" fmla="*/ 2 w 2"/>
              <a:gd name="T13" fmla="*/ 0 h 2"/>
              <a:gd name="T14" fmla="*/ 0 w 2"/>
              <a:gd name="T15" fmla="*/ 0 h 2"/>
              <a:gd name="T16" fmla="*/ 0 w 2"/>
              <a:gd name="T17" fmla="*/ 0 h 2"/>
              <a:gd name="T18" fmla="*/ 0 w 2"/>
              <a:gd name="T19" fmla="*/ 0 h 2"/>
              <a:gd name="T20" fmla="*/ 0 w 2"/>
              <a:gd name="T21" fmla="*/ 2 h 2"/>
              <a:gd name="T22" fmla="*/ 2 w 2"/>
              <a:gd name="T23" fmla="*/ 2 h 2"/>
              <a:gd name="T24" fmla="*/ 2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54"/>
          <p:cNvSpPr>
            <a:spLocks/>
          </p:cNvSpPr>
          <p:nvPr/>
        </p:nvSpPr>
        <p:spPr bwMode="auto">
          <a:xfrm>
            <a:off x="665163" y="434975"/>
            <a:ext cx="3175" cy="1588"/>
          </a:xfrm>
          <a:custGeom>
            <a:avLst/>
            <a:gdLst>
              <a:gd name="T0" fmla="*/ 2 w 2"/>
              <a:gd name="T1" fmla="*/ 0 h 1588"/>
              <a:gd name="T2" fmla="*/ 0 w 2"/>
              <a:gd name="T3" fmla="*/ 0 h 1588"/>
              <a:gd name="T4" fmla="*/ 2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56"/>
          <p:cNvSpPr>
            <a:spLocks/>
          </p:cNvSpPr>
          <p:nvPr/>
        </p:nvSpPr>
        <p:spPr bwMode="auto">
          <a:xfrm>
            <a:off x="665163" y="431800"/>
            <a:ext cx="3175" cy="3175"/>
          </a:xfrm>
          <a:custGeom>
            <a:avLst/>
            <a:gdLst>
              <a:gd name="T0" fmla="*/ 2 w 2"/>
              <a:gd name="T1" fmla="*/ 2 h 2"/>
              <a:gd name="T2" fmla="*/ 0 w 2"/>
              <a:gd name="T3" fmla="*/ 0 h 2"/>
              <a:gd name="T4" fmla="*/ 0 w 2"/>
              <a:gd name="T5" fmla="*/ 0 h 2"/>
              <a:gd name="T6" fmla="*/ 0 w 2"/>
              <a:gd name="T7" fmla="*/ 2 h 2"/>
              <a:gd name="T8" fmla="*/ 2 w 2"/>
              <a:gd name="T9" fmla="*/ 2 h 2"/>
              <a:gd name="T10" fmla="*/ 2 w 2"/>
              <a:gd name="T11" fmla="*/ 2 h 2"/>
              <a:gd name="T12" fmla="*/ 2 w 2"/>
              <a:gd name="T13" fmla="*/ 2 h 2"/>
              <a:gd name="T14" fmla="*/ 0 w 2"/>
              <a:gd name="T15" fmla="*/ 0 h 2"/>
              <a:gd name="T16" fmla="*/ 0 w 2"/>
              <a:gd name="T17" fmla="*/ 0 h 2"/>
              <a:gd name="T18" fmla="*/ 0 w 2"/>
              <a:gd name="T19" fmla="*/ 2 h 2"/>
              <a:gd name="T20" fmla="*/ 2 w 2"/>
              <a:gd name="T21" fmla="*/ 2 h 2"/>
              <a:gd name="T22" fmla="*/ 2 w 2"/>
              <a:gd name="T23" fmla="*/ 2 h 2"/>
              <a:gd name="T24" fmla="*/ 2 w 2"/>
              <a:gd name="T25" fmla="*/ 2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63"/>
          <p:cNvSpPr>
            <a:spLocks/>
          </p:cNvSpPr>
          <p:nvPr/>
        </p:nvSpPr>
        <p:spPr bwMode="auto">
          <a:xfrm>
            <a:off x="611188" y="415925"/>
            <a:ext cx="6350" cy="3175"/>
          </a:xfrm>
          <a:custGeom>
            <a:avLst/>
            <a:gdLst>
              <a:gd name="T0" fmla="*/ 2 w 4"/>
              <a:gd name="T1" fmla="*/ 2 h 2"/>
              <a:gd name="T2" fmla="*/ 2 w 4"/>
              <a:gd name="T3" fmla="*/ 2 h 2"/>
              <a:gd name="T4" fmla="*/ 4 w 4"/>
              <a:gd name="T5" fmla="*/ 2 h 2"/>
              <a:gd name="T6" fmla="*/ 4 w 4"/>
              <a:gd name="T7" fmla="*/ 0 h 2"/>
              <a:gd name="T8" fmla="*/ 4 w 4"/>
              <a:gd name="T9" fmla="*/ 0 h 2"/>
              <a:gd name="T10" fmla="*/ 2 w 4"/>
              <a:gd name="T11" fmla="*/ 0 h 2"/>
              <a:gd name="T12" fmla="*/ 2 w 4"/>
              <a:gd name="T13" fmla="*/ 0 h 2"/>
              <a:gd name="T14" fmla="*/ 0 w 4"/>
              <a:gd name="T15" fmla="*/ 2 h 2"/>
              <a:gd name="T16" fmla="*/ 2 w 4"/>
              <a:gd name="T17" fmla="*/ 2 h 2"/>
              <a:gd name="T18" fmla="*/ 2 w 4"/>
              <a:gd name="T19" fmla="*/ 0 h 2"/>
              <a:gd name="T20" fmla="*/ 4 w 4"/>
              <a:gd name="T21" fmla="*/ 2 h 2"/>
              <a:gd name="T22" fmla="*/ 4 w 4"/>
              <a:gd name="T23" fmla="*/ 0 h 2"/>
              <a:gd name="T24" fmla="*/ 4 w 4"/>
              <a:gd name="T25" fmla="*/ 0 h 2"/>
              <a:gd name="T26" fmla="*/ 2 w 4"/>
              <a:gd name="T27" fmla="*/ 0 h 2"/>
              <a:gd name="T28" fmla="*/ 2 w 4"/>
              <a:gd name="T29" fmla="*/ 0 h 2"/>
              <a:gd name="T30" fmla="*/ 0 w 4"/>
              <a:gd name="T31" fmla="*/ 0 h 2"/>
              <a:gd name="T32" fmla="*/ 2 w 4"/>
              <a:gd name="T33" fmla="*/ 2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72"/>
          <p:cNvSpPr>
            <a:spLocks/>
          </p:cNvSpPr>
          <p:nvPr/>
        </p:nvSpPr>
        <p:spPr bwMode="auto">
          <a:xfrm>
            <a:off x="582613" y="476250"/>
            <a:ext cx="3175" cy="3175"/>
          </a:xfrm>
          <a:custGeom>
            <a:avLst/>
            <a:gdLst>
              <a:gd name="T0" fmla="*/ 0 w 2"/>
              <a:gd name="T1" fmla="*/ 2 h 2"/>
              <a:gd name="T2" fmla="*/ 0 w 2"/>
              <a:gd name="T3" fmla="*/ 2 h 2"/>
              <a:gd name="T4" fmla="*/ 2 w 2"/>
              <a:gd name="T5" fmla="*/ 2 h 2"/>
              <a:gd name="T6" fmla="*/ 0 w 2"/>
              <a:gd name="T7" fmla="*/ 0 h 2"/>
              <a:gd name="T8" fmla="*/ 0 w 2"/>
              <a:gd name="T9" fmla="*/ 0 h 2"/>
              <a:gd name="T10" fmla="*/ 0 w 2"/>
              <a:gd name="T11" fmla="*/ 0 h 2"/>
              <a:gd name="T12" fmla="*/ 0 w 2"/>
              <a:gd name="T13" fmla="*/ 2 h 2"/>
              <a:gd name="T14" fmla="*/ 0 w 2"/>
              <a:gd name="T15" fmla="*/ 2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0 w 2"/>
              <a:gd name="T55" fmla="*/ 2 h 2"/>
              <a:gd name="T56" fmla="*/ 0 w 2"/>
              <a:gd name="T57" fmla="*/ 2 h 2"/>
              <a:gd name="T58" fmla="*/ 0 w 2"/>
              <a:gd name="T59" fmla="*/ 2 h 2"/>
              <a:gd name="T60" fmla="*/ 0 w 2"/>
              <a:gd name="T61" fmla="*/ 2 h 2"/>
              <a:gd name="T62" fmla="*/ 0 w 2"/>
              <a:gd name="T63" fmla="*/ 2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1177"/>
          <p:cNvSpPr>
            <a:spLocks/>
          </p:cNvSpPr>
          <p:nvPr/>
        </p:nvSpPr>
        <p:spPr bwMode="auto">
          <a:xfrm>
            <a:off x="557213" y="534988"/>
            <a:ext cx="3175" cy="3175"/>
          </a:xfrm>
          <a:custGeom>
            <a:avLst/>
            <a:gdLst>
              <a:gd name="T0" fmla="*/ 0 w 2"/>
              <a:gd name="T1" fmla="*/ 2 h 2"/>
              <a:gd name="T2" fmla="*/ 2 w 2"/>
              <a:gd name="T3" fmla="*/ 2 h 2"/>
              <a:gd name="T4" fmla="*/ 2 w 2"/>
              <a:gd name="T5" fmla="*/ 2 h 2"/>
              <a:gd name="T6" fmla="*/ 2 w 2"/>
              <a:gd name="T7" fmla="*/ 0 h 2"/>
              <a:gd name="T8" fmla="*/ 2 w 2"/>
              <a:gd name="T9" fmla="*/ 0 h 2"/>
              <a:gd name="T10" fmla="*/ 2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 h 2"/>
              <a:gd name="T40" fmla="*/ 0 w 2"/>
              <a:gd name="T41" fmla="*/ 2 h 2"/>
              <a:gd name="T42" fmla="*/ 2 w 2"/>
              <a:gd name="T43" fmla="*/ 2 h 2"/>
              <a:gd name="T44" fmla="*/ 2 w 2"/>
              <a:gd name="T45" fmla="*/ 0 h 2"/>
              <a:gd name="T46" fmla="*/ 2 w 2"/>
              <a:gd name="T47" fmla="*/ 0 h 2"/>
              <a:gd name="T48" fmla="*/ 2 w 2"/>
              <a:gd name="T49" fmla="*/ 0 h 2"/>
              <a:gd name="T50" fmla="*/ 2 w 2"/>
              <a:gd name="T51" fmla="*/ 0 h 2"/>
              <a:gd name="T52" fmla="*/ 2 w 2"/>
              <a:gd name="T53" fmla="*/ 0 h 2"/>
              <a:gd name="T54" fmla="*/ 2 w 2"/>
              <a:gd name="T55" fmla="*/ 0 h 2"/>
              <a:gd name="T56" fmla="*/ 2 w 2"/>
              <a:gd name="T57" fmla="*/ 0 h 2"/>
              <a:gd name="T58" fmla="*/ 2 w 2"/>
              <a:gd name="T59" fmla="*/ 0 h 2"/>
              <a:gd name="T60" fmla="*/ 2 w 2"/>
              <a:gd name="T61" fmla="*/ 0 h 2"/>
              <a:gd name="T62" fmla="*/ 2 w 2"/>
              <a:gd name="T63" fmla="*/ 0 h 2"/>
              <a:gd name="T64" fmla="*/ 2 w 2"/>
              <a:gd name="T65" fmla="*/ 0 h 2"/>
              <a:gd name="T66" fmla="*/ 2 w 2"/>
              <a:gd name="T67" fmla="*/ 2 h 2"/>
              <a:gd name="T68" fmla="*/ 2 w 2"/>
              <a:gd name="T69" fmla="*/ 0 h 2"/>
              <a:gd name="T70" fmla="*/ 2 w 2"/>
              <a:gd name="T71" fmla="*/ 0 h 2"/>
              <a:gd name="T72" fmla="*/ 0 w 2"/>
              <a:gd name="T73" fmla="*/ 0 h 2"/>
              <a:gd name="T74" fmla="*/ 0 w 2"/>
              <a:gd name="T75" fmla="*/ 0 h 2"/>
              <a:gd name="T76" fmla="*/ 0 w 2"/>
              <a:gd name="T77" fmla="*/ 2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1180"/>
          <p:cNvSpPr>
            <a:spLocks/>
          </p:cNvSpPr>
          <p:nvPr/>
        </p:nvSpPr>
        <p:spPr bwMode="auto">
          <a:xfrm>
            <a:off x="560388" y="530225"/>
            <a:ext cx="3175" cy="4763"/>
          </a:xfrm>
          <a:custGeom>
            <a:avLst/>
            <a:gdLst>
              <a:gd name="T0" fmla="*/ 0 w 2"/>
              <a:gd name="T1" fmla="*/ 3 h 3"/>
              <a:gd name="T2" fmla="*/ 0 w 2"/>
              <a:gd name="T3" fmla="*/ 3 h 3"/>
              <a:gd name="T4" fmla="*/ 2 w 2"/>
              <a:gd name="T5" fmla="*/ 3 h 3"/>
              <a:gd name="T6" fmla="*/ 2 w 2"/>
              <a:gd name="T7" fmla="*/ 3 h 3"/>
              <a:gd name="T8" fmla="*/ 0 w 2"/>
              <a:gd name="T9" fmla="*/ 0 h 3"/>
              <a:gd name="T10" fmla="*/ 0 w 2"/>
              <a:gd name="T11" fmla="*/ 0 h 3"/>
              <a:gd name="T12" fmla="*/ 0 w 2"/>
              <a:gd name="T13" fmla="*/ 0 h 3"/>
              <a:gd name="T14" fmla="*/ 0 w 2"/>
              <a:gd name="T15" fmla="*/ 3 h 3"/>
              <a:gd name="T16" fmla="*/ 0 w 2"/>
              <a:gd name="T17" fmla="*/ 3 h 3"/>
              <a:gd name="T18" fmla="*/ 0 w 2"/>
              <a:gd name="T19" fmla="*/ 3 h 3"/>
              <a:gd name="T20" fmla="*/ 0 w 2"/>
              <a:gd name="T21" fmla="*/ 3 h 3"/>
              <a:gd name="T22" fmla="*/ 0 w 2"/>
              <a:gd name="T23" fmla="*/ 0 h 3"/>
              <a:gd name="T24" fmla="*/ 0 w 2"/>
              <a:gd name="T25" fmla="*/ 3 h 3"/>
              <a:gd name="T26" fmla="*/ 0 w 2"/>
              <a:gd name="T27" fmla="*/ 3 h 3"/>
              <a:gd name="T28" fmla="*/ 0 w 2"/>
              <a:gd name="T29" fmla="*/ 3 h 3"/>
              <a:gd name="T30" fmla="*/ 0 w 2"/>
              <a:gd name="T31" fmla="*/ 3 h 3"/>
              <a:gd name="T32" fmla="*/ 0 w 2"/>
              <a:gd name="T33" fmla="*/ 3 h 3"/>
              <a:gd name="T34" fmla="*/ 0 w 2"/>
              <a:gd name="T35" fmla="*/ 3 h 3"/>
              <a:gd name="T36" fmla="*/ 0 w 2"/>
              <a:gd name="T37" fmla="*/ 3 h 3"/>
              <a:gd name="T38" fmla="*/ 0 w 2"/>
              <a:gd name="T39" fmla="*/ 3 h 3"/>
              <a:gd name="T40" fmla="*/ 0 w 2"/>
              <a:gd name="T41" fmla="*/ 3 h 3"/>
              <a:gd name="T42" fmla="*/ 0 w 2"/>
              <a:gd name="T43" fmla="*/ 3 h 3"/>
              <a:gd name="T44" fmla="*/ 0 w 2"/>
              <a:gd name="T45" fmla="*/ 3 h 3"/>
              <a:gd name="T46" fmla="*/ 0 w 2"/>
              <a:gd name="T47" fmla="*/ 3 h 3"/>
              <a:gd name="T48" fmla="*/ 0 w 2"/>
              <a:gd name="T49" fmla="*/ 3 h 3"/>
              <a:gd name="T50" fmla="*/ 0 w 2"/>
              <a:gd name="T51" fmla="*/ 3 h 3"/>
              <a:gd name="T52" fmla="*/ 0 w 2"/>
              <a:gd name="T53" fmla="*/ 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1210"/>
          <p:cNvSpPr>
            <a:spLocks/>
          </p:cNvSpPr>
          <p:nvPr/>
        </p:nvSpPr>
        <p:spPr bwMode="auto">
          <a:xfrm>
            <a:off x="595313" y="557213"/>
            <a:ext cx="3175" cy="3175"/>
          </a:xfrm>
          <a:custGeom>
            <a:avLst/>
            <a:gdLst>
              <a:gd name="T0" fmla="*/ 0 w 2"/>
              <a:gd name="T1" fmla="*/ 2 h 2"/>
              <a:gd name="T2" fmla="*/ 0 w 2"/>
              <a:gd name="T3" fmla="*/ 2 h 2"/>
              <a:gd name="T4" fmla="*/ 2 w 2"/>
              <a:gd name="T5" fmla="*/ 2 h 2"/>
              <a:gd name="T6" fmla="*/ 2 w 2"/>
              <a:gd name="T7" fmla="*/ 0 h 2"/>
              <a:gd name="T8" fmla="*/ 2 w 2"/>
              <a:gd name="T9" fmla="*/ 0 h 2"/>
              <a:gd name="T10" fmla="*/ 0 w 2"/>
              <a:gd name="T11" fmla="*/ 0 h 2"/>
              <a:gd name="T12" fmla="*/ 0 w 2"/>
              <a:gd name="T13" fmla="*/ 0 h 2"/>
              <a:gd name="T14" fmla="*/ 0 w 2"/>
              <a:gd name="T15" fmla="*/ 0 h 2"/>
              <a:gd name="T16" fmla="*/ 0 w 2"/>
              <a:gd name="T17" fmla="*/ 2 h 2"/>
              <a:gd name="T18" fmla="*/ 0 w 2"/>
              <a:gd name="T19" fmla="*/ 2 h 2"/>
              <a:gd name="T20" fmla="*/ 2 w 2"/>
              <a:gd name="T21" fmla="*/ 2 h 2"/>
              <a:gd name="T22" fmla="*/ 2 w 2"/>
              <a:gd name="T23" fmla="*/ 0 h 2"/>
              <a:gd name="T24" fmla="*/ 2 w 2"/>
              <a:gd name="T25" fmla="*/ 0 h 2"/>
              <a:gd name="T26" fmla="*/ 0 w 2"/>
              <a:gd name="T27" fmla="*/ 0 h 2"/>
              <a:gd name="T28" fmla="*/ 0 w 2"/>
              <a:gd name="T29" fmla="*/ 0 h 2"/>
              <a:gd name="T30" fmla="*/ 0 w 2"/>
              <a:gd name="T31" fmla="*/ 0 h 2"/>
              <a:gd name="T32" fmla="*/ 0 w 2"/>
              <a:gd name="T33" fmla="*/ 2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1214"/>
          <p:cNvSpPr>
            <a:spLocks/>
          </p:cNvSpPr>
          <p:nvPr/>
        </p:nvSpPr>
        <p:spPr bwMode="auto">
          <a:xfrm>
            <a:off x="595313" y="557213"/>
            <a:ext cx="3175" cy="3175"/>
          </a:xfrm>
          <a:custGeom>
            <a:avLst/>
            <a:gdLst>
              <a:gd name="T0" fmla="*/ 0 w 2"/>
              <a:gd name="T1" fmla="*/ 2 h 2"/>
              <a:gd name="T2" fmla="*/ 2 w 2"/>
              <a:gd name="T3" fmla="*/ 2 h 2"/>
              <a:gd name="T4" fmla="*/ 0 w 2"/>
              <a:gd name="T5" fmla="*/ 0 h 2"/>
              <a:gd name="T6" fmla="*/ 0 w 2"/>
              <a:gd name="T7" fmla="*/ 2 h 2"/>
              <a:gd name="T8" fmla="*/ 0 w 2"/>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30"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1221"/>
          <p:cNvSpPr>
            <a:spLocks/>
          </p:cNvSpPr>
          <p:nvPr/>
        </p:nvSpPr>
        <p:spPr bwMode="auto">
          <a:xfrm>
            <a:off x="731838" y="541338"/>
            <a:ext cx="3175" cy="3175"/>
          </a:xfrm>
          <a:custGeom>
            <a:avLst/>
            <a:gdLst>
              <a:gd name="T0" fmla="*/ 2 w 2"/>
              <a:gd name="T1" fmla="*/ 0 h 2"/>
              <a:gd name="T2" fmla="*/ 2 w 2"/>
              <a:gd name="T3" fmla="*/ 0 h 2"/>
              <a:gd name="T4" fmla="*/ 2 w 2"/>
              <a:gd name="T5" fmla="*/ 0 h 2"/>
              <a:gd name="T6" fmla="*/ 0 w 2"/>
              <a:gd name="T7" fmla="*/ 0 h 2"/>
              <a:gd name="T8" fmla="*/ 0 w 2"/>
              <a:gd name="T9" fmla="*/ 0 h 2"/>
              <a:gd name="T10" fmla="*/ 0 w 2"/>
              <a:gd name="T11" fmla="*/ 2 h 2"/>
              <a:gd name="T12" fmla="*/ 2 w 2"/>
              <a:gd name="T13" fmla="*/ 0 h 2"/>
              <a:gd name="T14" fmla="*/ 2 w 2"/>
              <a:gd name="T15" fmla="*/ 0 h 2"/>
              <a:gd name="T16" fmla="*/ 2 w 2"/>
              <a:gd name="T17" fmla="*/ 0 h 2"/>
              <a:gd name="T18" fmla="*/ 0 w 2"/>
              <a:gd name="T19" fmla="*/ 0 h 2"/>
              <a:gd name="T20" fmla="*/ 0 w 2"/>
              <a:gd name="T21" fmla="*/ 0 h 2"/>
              <a:gd name="T22" fmla="*/ 0 w 2"/>
              <a:gd name="T23" fmla="*/ 2 h 2"/>
              <a:gd name="T24" fmla="*/ 2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1234"/>
          <p:cNvSpPr>
            <a:spLocks/>
          </p:cNvSpPr>
          <p:nvPr/>
        </p:nvSpPr>
        <p:spPr bwMode="auto">
          <a:xfrm>
            <a:off x="722313" y="550863"/>
            <a:ext cx="3175" cy="1587"/>
          </a:xfrm>
          <a:custGeom>
            <a:avLst/>
            <a:gdLst>
              <a:gd name="T0" fmla="*/ 0 w 2"/>
              <a:gd name="T1" fmla="*/ 0 h 1587"/>
              <a:gd name="T2" fmla="*/ 0 w 2"/>
              <a:gd name="T3" fmla="*/ 0 h 1587"/>
              <a:gd name="T4" fmla="*/ 2 w 2"/>
              <a:gd name="T5" fmla="*/ 0 h 1587"/>
              <a:gd name="T6" fmla="*/ 2 w 2"/>
              <a:gd name="T7" fmla="*/ 0 h 1587"/>
              <a:gd name="T8" fmla="*/ 2 w 2"/>
              <a:gd name="T9" fmla="*/ 0 h 1587"/>
              <a:gd name="T10" fmla="*/ 2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 w 2"/>
              <a:gd name="T25" fmla="*/ 0 h 1587"/>
              <a:gd name="T26" fmla="*/ 2 w 2"/>
              <a:gd name="T27" fmla="*/ 0 h 1587"/>
              <a:gd name="T28" fmla="*/ 2 w 2"/>
              <a:gd name="T29" fmla="*/ 0 h 1587"/>
              <a:gd name="T30" fmla="*/ 0 w 2"/>
              <a:gd name="T31" fmla="*/ 0 h 1587"/>
              <a:gd name="T32" fmla="*/ 0 w 2"/>
              <a:gd name="T33" fmla="*/ 0 h 1587"/>
              <a:gd name="T34" fmla="*/ 2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40"/>
          <p:cNvSpPr>
            <a:spLocks/>
          </p:cNvSpPr>
          <p:nvPr/>
        </p:nvSpPr>
        <p:spPr bwMode="auto">
          <a:xfrm>
            <a:off x="728663" y="541338"/>
            <a:ext cx="1587" cy="3175"/>
          </a:xfrm>
          <a:custGeom>
            <a:avLst/>
            <a:gdLst>
              <a:gd name="T0" fmla="*/ 0 w 1587"/>
              <a:gd name="T1" fmla="*/ 2 h 2"/>
              <a:gd name="T2" fmla="*/ 0 w 1587"/>
              <a:gd name="T3" fmla="*/ 2 h 2"/>
              <a:gd name="T4" fmla="*/ 0 w 1587"/>
              <a:gd name="T5" fmla="*/ 0 h 2"/>
              <a:gd name="T6" fmla="*/ 0 w 1587"/>
              <a:gd name="T7" fmla="*/ 2 h 2"/>
              <a:gd name="T8" fmla="*/ 0 w 1587"/>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43"/>
          <p:cNvSpPr>
            <a:spLocks/>
          </p:cNvSpPr>
          <p:nvPr/>
        </p:nvSpPr>
        <p:spPr bwMode="auto">
          <a:xfrm>
            <a:off x="728663" y="538163"/>
            <a:ext cx="3175" cy="3175"/>
          </a:xfrm>
          <a:custGeom>
            <a:avLst/>
            <a:gdLst>
              <a:gd name="T0" fmla="*/ 2 w 2"/>
              <a:gd name="T1" fmla="*/ 2 h 2"/>
              <a:gd name="T2" fmla="*/ 2 w 2"/>
              <a:gd name="T3" fmla="*/ 2 h 2"/>
              <a:gd name="T4" fmla="*/ 2 w 2"/>
              <a:gd name="T5" fmla="*/ 2 h 2"/>
              <a:gd name="T6" fmla="*/ 2 w 2"/>
              <a:gd name="T7" fmla="*/ 2 h 2"/>
              <a:gd name="T8" fmla="*/ 0 w 2"/>
              <a:gd name="T9" fmla="*/ 2 h 2"/>
              <a:gd name="T10" fmla="*/ 0 w 2"/>
              <a:gd name="T11" fmla="*/ 2 h 2"/>
              <a:gd name="T12" fmla="*/ 2 w 2"/>
              <a:gd name="T13" fmla="*/ 2 h 2"/>
              <a:gd name="T14" fmla="*/ 0 w 2"/>
              <a:gd name="T15" fmla="*/ 2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w 2"/>
              <a:gd name="T35" fmla="*/ 2 h 2"/>
              <a:gd name="T36" fmla="*/ 0 w 2"/>
              <a:gd name="T37" fmla="*/ 2 h 2"/>
              <a:gd name="T38" fmla="*/ 2 w 2"/>
              <a:gd name="T39" fmla="*/ 2 h 2"/>
              <a:gd name="T40" fmla="*/ 2 w 2"/>
              <a:gd name="T41" fmla="*/ 2 h 2"/>
              <a:gd name="T42" fmla="*/ 2 w 2"/>
              <a:gd name="T43" fmla="*/ 2 h 2"/>
              <a:gd name="T44" fmla="*/ 2 w 2"/>
              <a:gd name="T45" fmla="*/ 2 h 2"/>
              <a:gd name="T46" fmla="*/ 2 w 2"/>
              <a:gd name="T47" fmla="*/ 2 h 2"/>
              <a:gd name="T48" fmla="*/ 0 w 2"/>
              <a:gd name="T49" fmla="*/ 0 h 2"/>
              <a:gd name="T50" fmla="*/ 0 w 2"/>
              <a:gd name="T51" fmla="*/ 2 h 2"/>
              <a:gd name="T52" fmla="*/ 0 w 2"/>
              <a:gd name="T53" fmla="*/ 2 h 2"/>
              <a:gd name="T54" fmla="*/ 0 w 2"/>
              <a:gd name="T55" fmla="*/ 2 h 2"/>
              <a:gd name="T56" fmla="*/ 2 w 2"/>
              <a:gd name="T57" fmla="*/ 2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46"/>
          <p:cNvSpPr>
            <a:spLocks/>
          </p:cNvSpPr>
          <p:nvPr/>
        </p:nvSpPr>
        <p:spPr bwMode="auto">
          <a:xfrm>
            <a:off x="725488" y="547688"/>
            <a:ext cx="3175" cy="3175"/>
          </a:xfrm>
          <a:custGeom>
            <a:avLst/>
            <a:gdLst>
              <a:gd name="T0" fmla="*/ 0 w 2"/>
              <a:gd name="T1" fmla="*/ 2 h 2"/>
              <a:gd name="T2" fmla="*/ 0 w 2"/>
              <a:gd name="T3" fmla="*/ 2 h 2"/>
              <a:gd name="T4" fmla="*/ 2 w 2"/>
              <a:gd name="T5" fmla="*/ 0 h 2"/>
              <a:gd name="T6" fmla="*/ 2 w 2"/>
              <a:gd name="T7" fmla="*/ 0 h 2"/>
              <a:gd name="T8" fmla="*/ 0 w 2"/>
              <a:gd name="T9" fmla="*/ 0 h 2"/>
              <a:gd name="T10" fmla="*/ 0 w 2"/>
              <a:gd name="T11" fmla="*/ 0 h 2"/>
              <a:gd name="T12" fmla="*/ 0 w 2"/>
              <a:gd name="T13" fmla="*/ 2 h 2"/>
              <a:gd name="T14" fmla="*/ 0 w 2"/>
              <a:gd name="T15" fmla="*/ 2 h 2"/>
              <a:gd name="T16" fmla="*/ 2 w 2"/>
              <a:gd name="T17" fmla="*/ 0 h 2"/>
              <a:gd name="T18" fmla="*/ 2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 h 2"/>
              <a:gd name="T48" fmla="*/ 0 w 2"/>
              <a:gd name="T49" fmla="*/ 2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1250"/>
          <p:cNvSpPr>
            <a:spLocks/>
          </p:cNvSpPr>
          <p:nvPr/>
        </p:nvSpPr>
        <p:spPr bwMode="auto">
          <a:xfrm>
            <a:off x="731838" y="530225"/>
            <a:ext cx="3175" cy="1588"/>
          </a:xfrm>
          <a:custGeom>
            <a:avLst/>
            <a:gdLst>
              <a:gd name="T0" fmla="*/ 2 w 2"/>
              <a:gd name="T1" fmla="*/ 0 h 1588"/>
              <a:gd name="T2" fmla="*/ 0 w 2"/>
              <a:gd name="T3" fmla="*/ 0 h 1588"/>
              <a:gd name="T4" fmla="*/ 2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1252"/>
          <p:cNvSpPr>
            <a:spLocks/>
          </p:cNvSpPr>
          <p:nvPr/>
        </p:nvSpPr>
        <p:spPr bwMode="auto">
          <a:xfrm>
            <a:off x="731838" y="527050"/>
            <a:ext cx="3175" cy="7938"/>
          </a:xfrm>
          <a:custGeom>
            <a:avLst/>
            <a:gdLst>
              <a:gd name="T0" fmla="*/ 2 w 2"/>
              <a:gd name="T1" fmla="*/ 2 h 5"/>
              <a:gd name="T2" fmla="*/ 2 w 2"/>
              <a:gd name="T3" fmla="*/ 2 h 5"/>
              <a:gd name="T4" fmla="*/ 0 w 2"/>
              <a:gd name="T5" fmla="*/ 0 h 5"/>
              <a:gd name="T6" fmla="*/ 0 w 2"/>
              <a:gd name="T7" fmla="*/ 2 h 5"/>
              <a:gd name="T8" fmla="*/ 0 w 2"/>
              <a:gd name="T9" fmla="*/ 2 h 5"/>
              <a:gd name="T10" fmla="*/ 2 w 2"/>
              <a:gd name="T11" fmla="*/ 5 h 5"/>
              <a:gd name="T12" fmla="*/ 2 w 2"/>
              <a:gd name="T13" fmla="*/ 2 h 5"/>
              <a:gd name="T14" fmla="*/ 2 w 2"/>
              <a:gd name="T15" fmla="*/ 2 h 5"/>
              <a:gd name="T16" fmla="*/ 0 w 2"/>
              <a:gd name="T17" fmla="*/ 0 h 5"/>
              <a:gd name="T18" fmla="*/ 0 w 2"/>
              <a:gd name="T19" fmla="*/ 2 h 5"/>
              <a:gd name="T20" fmla="*/ 0 w 2"/>
              <a:gd name="T21" fmla="*/ 2 h 5"/>
              <a:gd name="T22" fmla="*/ 2 w 2"/>
              <a:gd name="T23" fmla="*/ 5 h 5"/>
              <a:gd name="T24" fmla="*/ 2 w 2"/>
              <a:gd name="T25" fmla="*/ 2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Freeform 1255"/>
          <p:cNvSpPr>
            <a:spLocks/>
          </p:cNvSpPr>
          <p:nvPr/>
        </p:nvSpPr>
        <p:spPr bwMode="auto">
          <a:xfrm>
            <a:off x="712788" y="550863"/>
            <a:ext cx="3175" cy="1587"/>
          </a:xfrm>
          <a:custGeom>
            <a:avLst/>
            <a:gdLst>
              <a:gd name="T0" fmla="*/ 0 w 2"/>
              <a:gd name="T1" fmla="*/ 0 h 1587"/>
              <a:gd name="T2" fmla="*/ 2 w 2"/>
              <a:gd name="T3" fmla="*/ 0 h 1587"/>
              <a:gd name="T4" fmla="*/ 2 w 2"/>
              <a:gd name="T5" fmla="*/ 0 h 1587"/>
              <a:gd name="T6" fmla="*/ 2 w 2"/>
              <a:gd name="T7" fmla="*/ 0 h 1587"/>
              <a:gd name="T8" fmla="*/ 2 w 2"/>
              <a:gd name="T9" fmla="*/ 0 h 1587"/>
              <a:gd name="T10" fmla="*/ 0 w 2"/>
              <a:gd name="T11" fmla="*/ 0 h 1587"/>
              <a:gd name="T12" fmla="*/ 0 w 2"/>
              <a:gd name="T13" fmla="*/ 0 h 1587"/>
              <a:gd name="T14" fmla="*/ 0 w 2"/>
              <a:gd name="T15" fmla="*/ 0 h 1587"/>
              <a:gd name="T16" fmla="*/ 0 w 2"/>
              <a:gd name="T17" fmla="*/ 0 h 1587"/>
              <a:gd name="T18" fmla="*/ 2 w 2"/>
              <a:gd name="T19" fmla="*/ 0 h 1587"/>
              <a:gd name="T20" fmla="*/ 2 w 2"/>
              <a:gd name="T21" fmla="*/ 0 h 1587"/>
              <a:gd name="T22" fmla="*/ 2 w 2"/>
              <a:gd name="T23" fmla="*/ 0 h 1587"/>
              <a:gd name="T24" fmla="*/ 2 w 2"/>
              <a:gd name="T25" fmla="*/ 0 h 1587"/>
              <a:gd name="T26" fmla="*/ 2 w 2"/>
              <a:gd name="T27" fmla="*/ 0 h 1587"/>
              <a:gd name="T28" fmla="*/ 2 w 2"/>
              <a:gd name="T29" fmla="*/ 0 h 1587"/>
              <a:gd name="T30" fmla="*/ 2 w 2"/>
              <a:gd name="T31" fmla="*/ 0 h 1587"/>
              <a:gd name="T32" fmla="*/ 2 w 2"/>
              <a:gd name="T33" fmla="*/ 0 h 1587"/>
              <a:gd name="T34" fmla="*/ 2 w 2"/>
              <a:gd name="T35" fmla="*/ 0 h 1587"/>
              <a:gd name="T36" fmla="*/ 2 w 2"/>
              <a:gd name="T37" fmla="*/ 0 h 1587"/>
              <a:gd name="T38" fmla="*/ 2 w 2"/>
              <a:gd name="T39" fmla="*/ 0 h 1587"/>
              <a:gd name="T40" fmla="*/ 2 w 2"/>
              <a:gd name="T41" fmla="*/ 0 h 1587"/>
              <a:gd name="T42" fmla="*/ 2 w 2"/>
              <a:gd name="T43" fmla="*/ 0 h 1587"/>
              <a:gd name="T44" fmla="*/ 2 w 2"/>
              <a:gd name="T45" fmla="*/ 0 h 1587"/>
              <a:gd name="T46" fmla="*/ 2 w 2"/>
              <a:gd name="T47" fmla="*/ 0 h 1587"/>
              <a:gd name="T48" fmla="*/ 2 w 2"/>
              <a:gd name="T49" fmla="*/ 0 h 1587"/>
              <a:gd name="T50" fmla="*/ 2 w 2"/>
              <a:gd name="T51" fmla="*/ 0 h 1587"/>
              <a:gd name="T52" fmla="*/ 2 w 2"/>
              <a:gd name="T53" fmla="*/ 0 h 1587"/>
              <a:gd name="T54" fmla="*/ 2 w 2"/>
              <a:gd name="T55" fmla="*/ 0 h 1587"/>
              <a:gd name="T56" fmla="*/ 2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3"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Freeform 1269"/>
          <p:cNvSpPr>
            <a:spLocks/>
          </p:cNvSpPr>
          <p:nvPr/>
        </p:nvSpPr>
        <p:spPr bwMode="auto">
          <a:xfrm>
            <a:off x="728663" y="530225"/>
            <a:ext cx="3175" cy="4763"/>
          </a:xfrm>
          <a:custGeom>
            <a:avLst/>
            <a:gdLst>
              <a:gd name="T0" fmla="*/ 0 w 2"/>
              <a:gd name="T1" fmla="*/ 3 h 3"/>
              <a:gd name="T2" fmla="*/ 2 w 2"/>
              <a:gd name="T3" fmla="*/ 0 h 3"/>
              <a:gd name="T4" fmla="*/ 2 w 2"/>
              <a:gd name="T5" fmla="*/ 0 h 3"/>
              <a:gd name="T6" fmla="*/ 2 w 2"/>
              <a:gd name="T7" fmla="*/ 0 h 3"/>
              <a:gd name="T8" fmla="*/ 2 w 2"/>
              <a:gd name="T9" fmla="*/ 0 h 3"/>
              <a:gd name="T10" fmla="*/ 0 w 2"/>
              <a:gd name="T11" fmla="*/ 0 h 3"/>
              <a:gd name="T12" fmla="*/ 0 w 2"/>
              <a:gd name="T13" fmla="*/ 0 h 3"/>
              <a:gd name="T14" fmla="*/ 0 w 2"/>
              <a:gd name="T15" fmla="*/ 3 h 3"/>
              <a:gd name="T16" fmla="*/ 0 w 2"/>
              <a:gd name="T17" fmla="*/ 3 h 3"/>
              <a:gd name="T18" fmla="*/ 2 w 2"/>
              <a:gd name="T19" fmla="*/ 0 h 3"/>
              <a:gd name="T20" fmla="*/ 2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3 h 3"/>
              <a:gd name="T40" fmla="*/ 0 w 2"/>
              <a:gd name="T41" fmla="*/ 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9"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0"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1277"/>
          <p:cNvSpPr>
            <a:spLocks/>
          </p:cNvSpPr>
          <p:nvPr/>
        </p:nvSpPr>
        <p:spPr bwMode="auto">
          <a:xfrm>
            <a:off x="728663" y="523875"/>
            <a:ext cx="1587" cy="3175"/>
          </a:xfrm>
          <a:custGeom>
            <a:avLst/>
            <a:gdLst>
              <a:gd name="T0" fmla="*/ 0 w 1587"/>
              <a:gd name="T1" fmla="*/ 2 h 2"/>
              <a:gd name="T2" fmla="*/ 0 w 1587"/>
              <a:gd name="T3" fmla="*/ 2 h 2"/>
              <a:gd name="T4" fmla="*/ 0 w 1587"/>
              <a:gd name="T5" fmla="*/ 0 h 2"/>
              <a:gd name="T6" fmla="*/ 0 w 1587"/>
              <a:gd name="T7" fmla="*/ 2 h 2"/>
              <a:gd name="T8" fmla="*/ 0 w 1587"/>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1287"/>
          <p:cNvSpPr>
            <a:spLocks/>
          </p:cNvSpPr>
          <p:nvPr/>
        </p:nvSpPr>
        <p:spPr bwMode="auto">
          <a:xfrm>
            <a:off x="719138" y="514350"/>
            <a:ext cx="3175" cy="3175"/>
          </a:xfrm>
          <a:custGeom>
            <a:avLst/>
            <a:gdLst>
              <a:gd name="T0" fmla="*/ 0 w 2"/>
              <a:gd name="T1" fmla="*/ 0 h 2"/>
              <a:gd name="T2" fmla="*/ 0 w 2"/>
              <a:gd name="T3" fmla="*/ 2 h 2"/>
              <a:gd name="T4" fmla="*/ 2 w 2"/>
              <a:gd name="T5" fmla="*/ 2 h 2"/>
              <a:gd name="T6" fmla="*/ 2 w 2"/>
              <a:gd name="T7" fmla="*/ 2 h 2"/>
              <a:gd name="T8" fmla="*/ 2 w 2"/>
              <a:gd name="T9" fmla="*/ 2 h 2"/>
              <a:gd name="T10" fmla="*/ 2 w 2"/>
              <a:gd name="T11" fmla="*/ 0 h 2"/>
              <a:gd name="T12" fmla="*/ 0 w 2"/>
              <a:gd name="T13" fmla="*/ 0 h 2"/>
              <a:gd name="T14" fmla="*/ 0 w 2"/>
              <a:gd name="T15" fmla="*/ 0 h 2"/>
              <a:gd name="T16" fmla="*/ 0 w 2"/>
              <a:gd name="T17" fmla="*/ 2 h 2"/>
              <a:gd name="T18" fmla="*/ 0 w 2"/>
              <a:gd name="T19" fmla="*/ 2 h 2"/>
              <a:gd name="T20" fmla="*/ 0 w 2"/>
              <a:gd name="T21" fmla="*/ 2 h 2"/>
              <a:gd name="T22" fmla="*/ 0 w 2"/>
              <a:gd name="T23" fmla="*/ 2 h 2"/>
              <a:gd name="T24" fmla="*/ 2 w 2"/>
              <a:gd name="T25" fmla="*/ 2 h 2"/>
              <a:gd name="T26" fmla="*/ 2 w 2"/>
              <a:gd name="T27" fmla="*/ 2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 name="Freeform 1290"/>
          <p:cNvSpPr>
            <a:spLocks/>
          </p:cNvSpPr>
          <p:nvPr/>
        </p:nvSpPr>
        <p:spPr bwMode="auto">
          <a:xfrm>
            <a:off x="719138" y="517525"/>
            <a:ext cx="3175" cy="3175"/>
          </a:xfrm>
          <a:custGeom>
            <a:avLst/>
            <a:gdLst>
              <a:gd name="T0" fmla="*/ 0 w 2"/>
              <a:gd name="T1" fmla="*/ 2 h 2"/>
              <a:gd name="T2" fmla="*/ 0 w 2"/>
              <a:gd name="T3" fmla="*/ 2 h 2"/>
              <a:gd name="T4" fmla="*/ 2 w 2"/>
              <a:gd name="T5" fmla="*/ 2 h 2"/>
              <a:gd name="T6" fmla="*/ 2 w 2"/>
              <a:gd name="T7" fmla="*/ 2 h 2"/>
              <a:gd name="T8" fmla="*/ 2 w 2"/>
              <a:gd name="T9" fmla="*/ 2 h 2"/>
              <a:gd name="T10" fmla="*/ 2 w 2"/>
              <a:gd name="T11" fmla="*/ 0 h 2"/>
              <a:gd name="T12" fmla="*/ 0 w 2"/>
              <a:gd name="T13" fmla="*/ 0 h 2"/>
              <a:gd name="T14" fmla="*/ 0 w 2"/>
              <a:gd name="T15" fmla="*/ 0 h 2"/>
              <a:gd name="T16" fmla="*/ 0 w 2"/>
              <a:gd name="T17" fmla="*/ 0 h 2"/>
              <a:gd name="T18" fmla="*/ 0 w 2"/>
              <a:gd name="T19" fmla="*/ 0 h 2"/>
              <a:gd name="T20" fmla="*/ 2 w 2"/>
              <a:gd name="T21" fmla="*/ 0 h 2"/>
              <a:gd name="T22" fmla="*/ 0 w 2"/>
              <a:gd name="T23" fmla="*/ 0 h 2"/>
              <a:gd name="T24" fmla="*/ 0 w 2"/>
              <a:gd name="T25" fmla="*/ 0 h 2"/>
              <a:gd name="T26" fmla="*/ 0 w 2"/>
              <a:gd name="T27" fmla="*/ 0 h 2"/>
              <a:gd name="T28" fmla="*/ 0 w 2"/>
              <a:gd name="T29" fmla="*/ 0 h 2"/>
              <a:gd name="T30" fmla="*/ 0 w 2"/>
              <a:gd name="T31" fmla="*/ 2 h 2"/>
              <a:gd name="T32" fmla="*/ 0 w 2"/>
              <a:gd name="T33" fmla="*/ 2 h 2"/>
              <a:gd name="T34" fmla="*/ 0 w 2"/>
              <a:gd name="T35" fmla="*/ 2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 h 2"/>
              <a:gd name="T50" fmla="*/ 2 w 2"/>
              <a:gd name="T51" fmla="*/ 2 h 2"/>
              <a:gd name="T52" fmla="*/ 2 w 2"/>
              <a:gd name="T53" fmla="*/ 0 h 2"/>
              <a:gd name="T54" fmla="*/ 2 w 2"/>
              <a:gd name="T55" fmla="*/ 0 h 2"/>
              <a:gd name="T56" fmla="*/ 0 w 2"/>
              <a:gd name="T57" fmla="*/ 0 h 2"/>
              <a:gd name="T58" fmla="*/ 0 w 2"/>
              <a:gd name="T59" fmla="*/ 0 h 2"/>
              <a:gd name="T60" fmla="*/ 0 w 2"/>
              <a:gd name="T61" fmla="*/ 2 h 2"/>
              <a:gd name="T62" fmla="*/ 0 w 2"/>
              <a:gd name="T63" fmla="*/ 2 h 2"/>
              <a:gd name="T64" fmla="*/ 2 w 2"/>
              <a:gd name="T65" fmla="*/ 2 h 2"/>
              <a:gd name="T66" fmla="*/ 2 w 2"/>
              <a:gd name="T67" fmla="*/ 2 h 2"/>
              <a:gd name="T68" fmla="*/ 0 w 2"/>
              <a:gd name="T69" fmla="*/ 2 h 2"/>
              <a:gd name="T70" fmla="*/ 0 w 2"/>
              <a:gd name="T71" fmla="*/ 2 h 2"/>
              <a:gd name="T72" fmla="*/ 0 w 2"/>
              <a:gd name="T73" fmla="*/ 2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pic>
        <p:nvPicPr>
          <p:cNvPr id="68" name="Picture 7">
            <a:extLst>
              <a:ext uri="{FF2B5EF4-FFF2-40B4-BE49-F238E27FC236}">
                <a16:creationId xmlns:a16="http://schemas.microsoft.com/office/drawing/2014/main" id="{A9D261A8-D9E9-40E1-A3C0-18B58731D74D}"/>
              </a:ext>
            </a:extLst>
          </p:cNvPr>
          <p:cNvPicPr>
            <a:picLocks noChangeAspect="1"/>
          </p:cNvPicPr>
          <p:nvPr userDrawn="1"/>
        </p:nvPicPr>
        <p:blipFill>
          <a:blip r:embed="rId2" cstate="email">
            <a:alphaModFix amt="50000"/>
            <a:extLst>
              <a:ext uri="{28A0092B-C50C-407E-A947-70E740481C1C}">
                <a14:useLocalDpi xmlns:a14="http://schemas.microsoft.com/office/drawing/2010/main"/>
              </a:ext>
            </a:extLst>
          </a:blip>
          <a:srcRect/>
          <a:stretch>
            <a:fillRect/>
          </a:stretch>
        </p:blipFill>
        <p:spPr bwMode="auto">
          <a:xfrm>
            <a:off x="0" y="0"/>
            <a:ext cx="6942138" cy="4359275"/>
          </a:xfrm>
          <a:prstGeom prst="rect">
            <a:avLst/>
          </a:prstGeom>
          <a:solidFill>
            <a:srgbClr val="92D050"/>
          </a:solidFill>
          <a:ln>
            <a:noFill/>
          </a:ln>
        </p:spPr>
      </p:pic>
      <p:pic>
        <p:nvPicPr>
          <p:cNvPr id="70" name="Picture 69">
            <a:extLst>
              <a:ext uri="{FF2B5EF4-FFF2-40B4-BE49-F238E27FC236}">
                <a16:creationId xmlns:a16="http://schemas.microsoft.com/office/drawing/2014/main" id="{2D58EB3D-11BC-4DB1-9CB7-5F36B1FCFF1C}"/>
              </a:ext>
            </a:extLst>
          </p:cNvPr>
          <p:cNvPicPr>
            <a:picLocks noChangeAspect="1"/>
          </p:cNvPicPr>
          <p:nvPr userDrawn="1"/>
        </p:nvPicPr>
        <p:blipFill>
          <a:blip r:embed="rId3" cstate="email">
            <a:duotone>
              <a:prstClr val="black"/>
              <a:schemeClr val="tx2">
                <a:tint val="45000"/>
                <a:satMod val="400000"/>
              </a:schemeClr>
            </a:duotone>
            <a:alphaModFix amt="72000"/>
            <a:extLst>
              <a:ext uri="{28A0092B-C50C-407E-A947-70E740481C1C}">
                <a14:useLocalDpi xmlns:a14="http://schemas.microsoft.com/office/drawing/2010/main"/>
              </a:ext>
            </a:extLst>
          </a:blip>
          <a:stretch>
            <a:fillRect/>
          </a:stretch>
        </p:blipFill>
        <p:spPr>
          <a:xfrm>
            <a:off x="6915139" y="3579"/>
            <a:ext cx="2228861" cy="4362046"/>
          </a:xfrm>
          <a:prstGeom prst="rect">
            <a:avLst/>
          </a:prstGeom>
          <a:solidFill>
            <a:srgbClr val="92D050"/>
          </a:solidFill>
          <a:ln>
            <a:noFill/>
          </a:ln>
        </p:spPr>
      </p:pic>
      <p:sp>
        <p:nvSpPr>
          <p:cNvPr id="56"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7"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8"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9"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0"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1"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2"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4" name="Rectangle 64"/>
          <p:cNvSpPr>
            <a:spLocks noChangeArrowheads="1"/>
          </p:cNvSpPr>
          <p:nvPr/>
        </p:nvSpPr>
        <p:spPr bwMode="auto">
          <a:xfrm>
            <a:off x="0" y="4310063"/>
            <a:ext cx="9144000" cy="195506"/>
          </a:xfrm>
          <a:prstGeom prst="rect">
            <a:avLst/>
          </a:prstGeom>
          <a:solidFill>
            <a:schemeClr val="bg1">
              <a:lumMod val="65000"/>
            </a:schemeClr>
          </a:solidFill>
          <a:ln>
            <a:noFill/>
          </a:ln>
        </p:spPr>
        <p:txBody>
          <a:bodyPr/>
          <a:lstStyle/>
          <a:p>
            <a:pPr marL="115888" indent="-115888">
              <a:spcBef>
                <a:spcPct val="50000"/>
              </a:spcBef>
              <a:buFontTx/>
              <a:buChar char="•"/>
            </a:pPr>
            <a:endParaRPr lang="en-US" sz="1300" b="0">
              <a:solidFill>
                <a:schemeClr val="bg1"/>
              </a:solidFill>
            </a:endParaRPr>
          </a:p>
        </p:txBody>
      </p:sp>
      <p:sp>
        <p:nvSpPr>
          <p:cNvPr id="332" name="Text Placeholder 331"/>
          <p:cNvSpPr>
            <a:spLocks noGrp="1"/>
          </p:cNvSpPr>
          <p:nvPr>
            <p:ph type="body" sz="quarter" idx="13"/>
          </p:nvPr>
        </p:nvSpPr>
        <p:spPr>
          <a:xfrm>
            <a:off x="1525172" y="3000005"/>
            <a:ext cx="6959257" cy="875885"/>
          </a:xfrm>
        </p:spPr>
        <p:txBody>
          <a:bodyPr>
            <a:normAutofit/>
          </a:bodyPr>
          <a:lstStyle>
            <a:lvl1pPr>
              <a:lnSpc>
                <a:spcPct val="100000"/>
              </a:lnSpc>
              <a:spcBef>
                <a:spcPts val="0"/>
              </a:spcBef>
              <a:defRPr sz="2400" b="0" i="0" cap="all" baseline="0">
                <a:solidFill>
                  <a:srgbClr val="021F43"/>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sp>
        <p:nvSpPr>
          <p:cNvPr id="65" name="Rectangle 1028"/>
          <p:cNvSpPr>
            <a:spLocks noGrp="1" noChangeArrowheads="1"/>
          </p:cNvSpPr>
          <p:nvPr>
            <p:ph type="dt" sz="half" idx="15"/>
          </p:nvPr>
        </p:nvSpPr>
        <p:spPr>
          <a:xfrm>
            <a:off x="5680075" y="6107113"/>
            <a:ext cx="2813050" cy="306387"/>
          </a:xfrm>
        </p:spPr>
        <p:txBody>
          <a:bodyPr rIns="0"/>
          <a:lstStyle>
            <a:lvl1pPr algn="r">
              <a:defRPr b="0" i="0" smtClean="0">
                <a:solidFill>
                  <a:schemeClr val="tx1"/>
                </a:solidFill>
                <a:latin typeface="Arial"/>
                <a:cs typeface="Arial"/>
              </a:defRPr>
            </a:lvl1pPr>
          </a:lstStyle>
          <a:p>
            <a:pPr>
              <a:defRPr/>
            </a:pPr>
            <a:fld id="{D1D566F7-D24B-004C-86DE-D1E4B750C484}" type="datetime4">
              <a:rPr lang="en-US"/>
              <a:pPr>
                <a:defRPr/>
              </a:pPr>
              <a:t>May 29, 2024</a:t>
            </a:fld>
            <a:endParaRPr lang="en-US"/>
          </a:p>
        </p:txBody>
      </p:sp>
      <p:sp>
        <p:nvSpPr>
          <p:cNvPr id="66" name="Footer Placeholder 1"/>
          <p:cNvSpPr>
            <a:spLocks noGrp="1"/>
          </p:cNvSpPr>
          <p:nvPr>
            <p:ph type="ftr" sz="quarter" idx="16"/>
          </p:nvPr>
        </p:nvSpPr>
        <p:spPr>
          <a:xfrm>
            <a:off x="1439863" y="6416675"/>
            <a:ext cx="7064375" cy="301625"/>
          </a:xfrm>
        </p:spPr>
        <p:txBody>
          <a:bodyPr rIns="0" anchor="t" anchorCtr="0"/>
          <a:lstStyle>
            <a:lvl1pPr>
              <a:defRPr b="0" dirty="0" smtClean="0"/>
            </a:lvl1pPr>
          </a:lstStyle>
          <a:p>
            <a:pPr>
              <a:defRPr/>
            </a:pPr>
            <a:r>
              <a:rPr lang="en-US"/>
              <a:t>Footer</a:t>
            </a:r>
          </a:p>
        </p:txBody>
      </p:sp>
      <p:sp>
        <p:nvSpPr>
          <p:cNvPr id="67" name="Text Placeholder 331"/>
          <p:cNvSpPr>
            <a:spLocks noGrp="1"/>
          </p:cNvSpPr>
          <p:nvPr>
            <p:ph type="body" sz="quarter" idx="14"/>
          </p:nvPr>
        </p:nvSpPr>
        <p:spPr>
          <a:xfrm>
            <a:off x="5682073" y="4699001"/>
            <a:ext cx="2821170" cy="1393637"/>
          </a:xfrm>
        </p:spPr>
        <p:txBody>
          <a:bodyPr anchor="b"/>
          <a:lstStyle>
            <a:lvl1pPr algn="r">
              <a:lnSpc>
                <a:spcPct val="100000"/>
              </a:lnSpc>
              <a:defRPr sz="1400" b="0" i="0" baseline="0">
                <a:solidFill>
                  <a:schemeClr val="tx1"/>
                </a:solidFill>
                <a:latin typeface="+mn-lt"/>
                <a:cs typeface="Arial"/>
              </a:defRPr>
            </a:lvl1pPr>
            <a:lvl2pPr algn="r">
              <a:defRPr sz="1400" b="0" i="0">
                <a:latin typeface="+mn-l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marL="0" marR="0" lvl="0" indent="0" algn="r" defTabSz="914400" rtl="0" eaLnBrk="1" fontAlgn="base" latinLnBrk="0" hangingPunct="1">
              <a:lnSpc>
                <a:spcPct val="100000"/>
              </a:lnSpc>
              <a:spcBef>
                <a:spcPct val="20000"/>
              </a:spcBef>
              <a:spcAft>
                <a:spcPct val="0"/>
              </a:spcAft>
              <a:buClr>
                <a:srgbClr val="00783C"/>
              </a:buClr>
              <a:buSzTx/>
              <a:buFontTx/>
              <a:buNone/>
              <a:tabLst/>
              <a:defRPr/>
            </a:pPr>
            <a:r>
              <a:rPr lang="en-US"/>
              <a:t>Click to edit Master text styles</a:t>
            </a:r>
          </a:p>
          <a:p>
            <a:pPr marL="0" marR="0" lvl="1" indent="0" algn="r" defTabSz="914400" rtl="0" eaLnBrk="1" fontAlgn="base" latinLnBrk="0" hangingPunct="1">
              <a:lnSpc>
                <a:spcPct val="100000"/>
              </a:lnSpc>
              <a:spcBef>
                <a:spcPct val="20000"/>
              </a:spcBef>
              <a:spcAft>
                <a:spcPct val="0"/>
              </a:spcAft>
              <a:buClr>
                <a:srgbClr val="00783C"/>
              </a:buClr>
              <a:buSzTx/>
              <a:buFontTx/>
              <a:buNone/>
              <a:tabLst/>
              <a:defRPr/>
            </a:pPr>
            <a:r>
              <a:rPr lang="en-US"/>
              <a:t>Second level</a:t>
            </a:r>
          </a:p>
        </p:txBody>
      </p:sp>
      <p:pic>
        <p:nvPicPr>
          <p:cNvPr id="69" name="Picture 68">
            <a:extLst>
              <a:ext uri="{FF2B5EF4-FFF2-40B4-BE49-F238E27FC236}">
                <a16:creationId xmlns:a16="http://schemas.microsoft.com/office/drawing/2014/main" id="{32EA25AA-2104-44AE-AE87-D0A061D4FC2F}"/>
              </a:ext>
            </a:extLst>
          </p:cNvPr>
          <p:cNvPicPr/>
          <p:nvPr userDrawn="1"/>
        </p:nvPicPr>
        <p:blipFill>
          <a:blip r:embed="rId4">
            <a:extLst>
              <a:ext uri="{28A0092B-C50C-407E-A947-70E740481C1C}">
                <a14:useLocalDpi xmlns:a14="http://schemas.microsoft.com/office/drawing/2010/main"/>
              </a:ext>
            </a:extLst>
          </a:blip>
          <a:stretch>
            <a:fillRect/>
          </a:stretch>
        </p:blipFill>
        <p:spPr>
          <a:xfrm>
            <a:off x="864704" y="4725657"/>
            <a:ext cx="4815371" cy="1053401"/>
          </a:xfrm>
          <a:prstGeom prst="rect">
            <a:avLst/>
          </a:prstGeom>
          <a:effectLst>
            <a:softEdge rad="0"/>
          </a:effectLst>
        </p:spPr>
      </p:pic>
      <p:sp>
        <p:nvSpPr>
          <p:cNvPr id="2" name="Title 1">
            <a:extLst>
              <a:ext uri="{FF2B5EF4-FFF2-40B4-BE49-F238E27FC236}">
                <a16:creationId xmlns:a16="http://schemas.microsoft.com/office/drawing/2014/main" id="{AB988A01-310C-47D9-8FD0-DBF2966FA324}"/>
              </a:ext>
            </a:extLst>
          </p:cNvPr>
          <p:cNvSpPr>
            <a:spLocks noGrp="1"/>
          </p:cNvSpPr>
          <p:nvPr>
            <p:ph type="title"/>
          </p:nvPr>
        </p:nvSpPr>
        <p:spPr/>
        <p:txBody>
          <a:bodyP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3797867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able of Contents">
    <p:spTree>
      <p:nvGrpSpPr>
        <p:cNvPr id="1" name=""/>
        <p:cNvGrpSpPr/>
        <p:nvPr/>
      </p:nvGrpSpPr>
      <p:grpSpPr>
        <a:xfrm>
          <a:off x="0" y="0"/>
          <a:ext cx="0" cy="0"/>
          <a:chOff x="0" y="0"/>
          <a:chExt cx="0" cy="0"/>
        </a:xfrm>
      </p:grpSpPr>
      <p:sp>
        <p:nvSpPr>
          <p:cNvPr id="4" name="Rectangle 9"/>
          <p:cNvSpPr>
            <a:spLocks noChangeArrowheads="1"/>
          </p:cNvSpPr>
          <p:nvPr/>
        </p:nvSpPr>
        <p:spPr bwMode="auto">
          <a:xfrm>
            <a:off x="0" y="878460"/>
            <a:ext cx="9144000" cy="176212"/>
          </a:xfrm>
          <a:prstGeom prst="rect">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2700000" scaled="1"/>
            <a:tileRect/>
          </a:gradFill>
          <a:ln>
            <a:noFill/>
          </a:ln>
        </p:spPr>
        <p:txBody>
          <a:bodyPr/>
          <a:lstStyle/>
          <a:p>
            <a:pPr marL="115888" indent="-115888">
              <a:spcBef>
                <a:spcPct val="50000"/>
              </a:spcBef>
              <a:buFontTx/>
              <a:buChar char="•"/>
            </a:pPr>
            <a:endParaRPr lang="en-US" sz="1300" b="0">
              <a:solidFill>
                <a:schemeClr val="bg1"/>
              </a:solidFill>
            </a:endParaRPr>
          </a:p>
        </p:txBody>
      </p:sp>
      <p:sp>
        <p:nvSpPr>
          <p:cNvPr id="2" name="Title 1"/>
          <p:cNvSpPr>
            <a:spLocks noGrp="1"/>
          </p:cNvSpPr>
          <p:nvPr>
            <p:ph type="title"/>
          </p:nvPr>
        </p:nvSpPr>
        <p:spPr>
          <a:xfrm>
            <a:off x="356934" y="121511"/>
            <a:ext cx="8462029" cy="756707"/>
          </a:xfrm>
        </p:spPr>
        <p:txBody>
          <a:bodyPr anchor="b"/>
          <a:lstStyle>
            <a:lvl1pPr>
              <a:defRPr sz="2200" b="0" i="0">
                <a:solidFill>
                  <a:schemeClr val="tx1"/>
                </a:solidFill>
              </a:defRPr>
            </a:lvl1pPr>
          </a:lstStyle>
          <a:p>
            <a:r>
              <a:rPr lang="en-US"/>
              <a:t>Click to edit Master title style</a:t>
            </a:r>
          </a:p>
        </p:txBody>
      </p:sp>
      <p:sp>
        <p:nvSpPr>
          <p:cNvPr id="7" name="Text Placeholder 6"/>
          <p:cNvSpPr>
            <a:spLocks noGrp="1"/>
          </p:cNvSpPr>
          <p:nvPr>
            <p:ph type="body" sz="quarter" idx="13"/>
          </p:nvPr>
        </p:nvSpPr>
        <p:spPr>
          <a:xfrm>
            <a:off x="349250" y="1598613"/>
            <a:ext cx="8477250" cy="4613804"/>
          </a:xfrm>
        </p:spPr>
        <p:txBody>
          <a:bodyPr>
            <a:normAutofit/>
          </a:bodyPr>
          <a:lstStyle>
            <a:lvl1pPr>
              <a:lnSpc>
                <a:spcPct val="100000"/>
              </a:lnSpc>
              <a:spcBef>
                <a:spcPts val="2400"/>
              </a:spcBef>
              <a:tabLst>
                <a:tab pos="8402638" algn="r"/>
              </a:tabLst>
              <a:defRPr lang="en-US" sz="1600" smtClean="0"/>
            </a:lvl1pPr>
          </a:lstStyle>
          <a:p>
            <a:pPr lvl="0"/>
            <a:r>
              <a:rPr lang="en-US"/>
              <a:t>Click to edit Master text styles</a:t>
            </a:r>
          </a:p>
          <a:p>
            <a:pPr lvl="1"/>
            <a:r>
              <a:rPr lang="en-US"/>
              <a:t>Second level</a:t>
            </a:r>
          </a:p>
          <a:p>
            <a:pPr lvl="2"/>
            <a:r>
              <a:rPr lang="en-US"/>
              <a:t>Third level</a:t>
            </a:r>
          </a:p>
        </p:txBody>
      </p:sp>
      <p:sp>
        <p:nvSpPr>
          <p:cNvPr id="5" name="Slide Number Placeholder 3"/>
          <p:cNvSpPr>
            <a:spLocks noGrp="1"/>
          </p:cNvSpPr>
          <p:nvPr>
            <p:ph type="sldNum" sz="quarter" idx="14"/>
          </p:nvPr>
        </p:nvSpPr>
        <p:spPr/>
        <p:txBody>
          <a:bodyPr/>
          <a:lstStyle>
            <a:lvl1pPr>
              <a:defRPr/>
            </a:lvl1pPr>
          </a:lstStyle>
          <a:p>
            <a:pPr>
              <a:defRPr/>
            </a:pPr>
            <a:fld id="{D0C53EF0-E817-4E49-A366-6572B14DF073}" type="slidenum">
              <a:rPr lang="en-US"/>
              <a:pPr>
                <a:defRPr/>
              </a:pPr>
              <a:t>‹#›</a:t>
            </a:fld>
            <a:endParaRPr lang="en-US"/>
          </a:p>
        </p:txBody>
      </p:sp>
      <p:sp>
        <p:nvSpPr>
          <p:cNvPr id="6" name="Footer Placeholder 4"/>
          <p:cNvSpPr>
            <a:spLocks noGrp="1"/>
          </p:cNvSpPr>
          <p:nvPr>
            <p:ph type="ftr" sz="quarter" idx="15"/>
          </p:nvPr>
        </p:nvSpPr>
        <p:spPr/>
        <p:txBody>
          <a:bodyPr/>
          <a:lstStyle>
            <a:lvl1pPr>
              <a:defRPr/>
            </a:lvl1pPr>
          </a:lstStyle>
          <a:p>
            <a:pPr>
              <a:defRPr/>
            </a:pPr>
            <a:r>
              <a:rPr lang="en-US"/>
              <a:t>Footer</a:t>
            </a:r>
          </a:p>
        </p:txBody>
      </p:sp>
      <p:pic>
        <p:nvPicPr>
          <p:cNvPr id="8" name="Picture 7">
            <a:extLst>
              <a:ext uri="{FF2B5EF4-FFF2-40B4-BE49-F238E27FC236}">
                <a16:creationId xmlns:a16="http://schemas.microsoft.com/office/drawing/2014/main" id="{148CD7B0-9CC5-4736-9DB5-3560704A7EE1}"/>
              </a:ext>
            </a:extLst>
          </p:cNvPr>
          <p:cNvPicPr>
            <a:picLocks noChangeAspect="1"/>
          </p:cNvPicPr>
          <p:nvPr userDrawn="1"/>
        </p:nvPicPr>
        <p:blipFill>
          <a:blip r:embed="rId2"/>
          <a:stretch>
            <a:fillRect/>
          </a:stretch>
        </p:blipFill>
        <p:spPr>
          <a:xfrm>
            <a:off x="7181673" y="6018120"/>
            <a:ext cx="1267002" cy="666843"/>
          </a:xfrm>
          <a:prstGeom prst="rect">
            <a:avLst/>
          </a:prstGeom>
        </p:spPr>
      </p:pic>
    </p:spTree>
    <p:extLst>
      <p:ext uri="{BB962C8B-B14F-4D97-AF65-F5344CB8AC3E}">
        <p14:creationId xmlns:p14="http://schemas.microsoft.com/office/powerpoint/2010/main" val="512006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ight Blue 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duotone>
              <a:prstClr val="black"/>
              <a:schemeClr val="tx2">
                <a:tint val="45000"/>
                <a:satMod val="400000"/>
              </a:schemeClr>
            </a:duotone>
            <a:alphaModFix amt="72000"/>
            <a:extLst>
              <a:ext uri="{28A0092B-C50C-407E-A947-70E740481C1C}">
                <a14:useLocalDpi xmlns:a14="http://schemas.microsoft.com/office/drawing/2010/main"/>
              </a:ext>
            </a:extLst>
          </a:blip>
          <a:stretch>
            <a:fillRect/>
          </a:stretch>
        </p:blipFill>
        <p:spPr>
          <a:xfrm>
            <a:off x="6915139" y="3579"/>
            <a:ext cx="2228861" cy="4329881"/>
          </a:xfrm>
          <a:prstGeom prst="rect">
            <a:avLst/>
          </a:prstGeom>
          <a:solidFill>
            <a:srgbClr val="92D050"/>
          </a:solidFill>
          <a:ln>
            <a:noFill/>
          </a:ln>
        </p:spPr>
      </p:pic>
      <p:pic>
        <p:nvPicPr>
          <p:cNvPr id="7" name="Picture 7"/>
          <p:cNvPicPr>
            <a:picLocks noChangeAspect="1"/>
          </p:cNvPicPr>
          <p:nvPr/>
        </p:nvPicPr>
        <p:blipFill>
          <a:blip r:embed="rId3" cstate="email">
            <a:alphaModFix amt="50000"/>
            <a:extLst>
              <a:ext uri="{28A0092B-C50C-407E-A947-70E740481C1C}">
                <a14:useLocalDpi xmlns:a14="http://schemas.microsoft.com/office/drawing/2010/main"/>
              </a:ext>
            </a:extLst>
          </a:blip>
          <a:srcRect/>
          <a:stretch>
            <a:fillRect/>
          </a:stretch>
        </p:blipFill>
        <p:spPr bwMode="auto">
          <a:xfrm>
            <a:off x="0" y="0"/>
            <a:ext cx="6942138" cy="4359275"/>
          </a:xfrm>
          <a:prstGeom prst="rect">
            <a:avLst/>
          </a:prstGeom>
          <a:solidFill>
            <a:srgbClr val="92D050"/>
          </a:solidFill>
          <a:ln>
            <a:noFill/>
          </a:ln>
        </p:spPr>
      </p:pic>
      <p:pic>
        <p:nvPicPr>
          <p:cNvPr id="8" name="Picture 8"/>
          <p:cNvPicPr>
            <a:picLocks noChangeAspect="1"/>
          </p:cNvPicPr>
          <p:nvPr/>
        </p:nvPicPr>
        <p:blipFill>
          <a:blip r:embed="rId4" cstate="email">
            <a:alphaModFix amt="58000"/>
            <a:extLst>
              <a:ext uri="{28A0092B-C50C-407E-A947-70E740481C1C}">
                <a14:useLocalDpi xmlns:a14="http://schemas.microsoft.com/office/drawing/2010/main"/>
              </a:ext>
            </a:extLst>
          </a:blip>
          <a:srcRect/>
          <a:stretch>
            <a:fillRect/>
          </a:stretch>
        </p:blipFill>
        <p:spPr bwMode="auto">
          <a:xfrm>
            <a:off x="4660900" y="0"/>
            <a:ext cx="2324100" cy="4362450"/>
          </a:xfrm>
          <a:prstGeom prst="rect">
            <a:avLst/>
          </a:prstGeom>
          <a:noFill/>
          <a:ln>
            <a:noFill/>
          </a:ln>
          <a:extLst>
            <a:ext uri="{909E8E84-426E-40DD-AFC4-6F175D3DCCD1}">
              <a14:hiddenFill xmlns:a14="http://schemas.microsoft.com/office/drawing/2010/main">
                <a:solidFill>
                  <a:srgbClr val="FFFFFF">
                    <a:alpha val="58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9"/>
          <p:cNvSpPr>
            <a:spLocks noChangeArrowheads="1"/>
          </p:cNvSpPr>
          <p:nvPr/>
        </p:nvSpPr>
        <p:spPr bwMode="auto">
          <a:xfrm>
            <a:off x="6494463" y="4318000"/>
            <a:ext cx="2649537" cy="846138"/>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p>
        </p:txBody>
      </p:sp>
      <p:sp>
        <p:nvSpPr>
          <p:cNvPr id="11"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4"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5" name="Freeform 1098"/>
          <p:cNvSpPr>
            <a:spLocks/>
          </p:cNvSpPr>
          <p:nvPr/>
        </p:nvSpPr>
        <p:spPr bwMode="auto">
          <a:xfrm>
            <a:off x="487363" y="617538"/>
            <a:ext cx="3175" cy="1587"/>
          </a:xfrm>
          <a:custGeom>
            <a:avLst/>
            <a:gdLst>
              <a:gd name="T0" fmla="*/ 0 w 2"/>
              <a:gd name="T1" fmla="*/ 0 h 1587"/>
              <a:gd name="T2" fmla="*/ 2 w 2"/>
              <a:gd name="T3" fmla="*/ 0 h 1587"/>
              <a:gd name="T4" fmla="*/ 2 w 2"/>
              <a:gd name="T5" fmla="*/ 0 h 1587"/>
              <a:gd name="T6" fmla="*/ 2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 w 2"/>
              <a:gd name="T35" fmla="*/ 0 h 1587"/>
              <a:gd name="T36" fmla="*/ 2 w 2"/>
              <a:gd name="T37" fmla="*/ 0 h 1587"/>
              <a:gd name="T38" fmla="*/ 2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15"/>
          <p:cNvSpPr>
            <a:spLocks/>
          </p:cNvSpPr>
          <p:nvPr/>
        </p:nvSpPr>
        <p:spPr bwMode="auto">
          <a:xfrm>
            <a:off x="458788" y="473075"/>
            <a:ext cx="3175" cy="3175"/>
          </a:xfrm>
          <a:custGeom>
            <a:avLst/>
            <a:gdLst>
              <a:gd name="T0" fmla="*/ 0 w 2"/>
              <a:gd name="T1" fmla="*/ 2 h 2"/>
              <a:gd name="T2" fmla="*/ 0 w 2"/>
              <a:gd name="T3" fmla="*/ 2 h 2"/>
              <a:gd name="T4" fmla="*/ 0 w 2"/>
              <a:gd name="T5" fmla="*/ 2 h 2"/>
              <a:gd name="T6" fmla="*/ 0 w 2"/>
              <a:gd name="T7" fmla="*/ 2 h 2"/>
              <a:gd name="T8" fmla="*/ 0 w 2"/>
              <a:gd name="T9" fmla="*/ 2 h 2"/>
              <a:gd name="T10" fmla="*/ 0 w 2"/>
              <a:gd name="T11" fmla="*/ 2 h 2"/>
              <a:gd name="T12" fmla="*/ 2 w 2"/>
              <a:gd name="T13" fmla="*/ 2 h 2"/>
              <a:gd name="T14" fmla="*/ 2 w 2"/>
              <a:gd name="T15" fmla="*/ 2 h 2"/>
              <a:gd name="T16" fmla="*/ 2 w 2"/>
              <a:gd name="T17" fmla="*/ 0 h 2"/>
              <a:gd name="T18" fmla="*/ 0 w 2"/>
              <a:gd name="T19" fmla="*/ 2 h 2"/>
              <a:gd name="T20" fmla="*/ 0 w 2"/>
              <a:gd name="T21" fmla="*/ 2 h 2"/>
              <a:gd name="T22" fmla="*/ 0 w 2"/>
              <a:gd name="T23" fmla="*/ 2 h 2"/>
              <a:gd name="T24" fmla="*/ 0 w 2"/>
              <a:gd name="T25" fmla="*/ 2 h 2"/>
              <a:gd name="T26" fmla="*/ 0 w 2"/>
              <a:gd name="T27" fmla="*/ 2 h 2"/>
              <a:gd name="T28" fmla="*/ 2 w 2"/>
              <a:gd name="T29" fmla="*/ 2 h 2"/>
              <a:gd name="T30" fmla="*/ 2 w 2"/>
              <a:gd name="T31" fmla="*/ 2 h 2"/>
              <a:gd name="T32" fmla="*/ 2 w 2"/>
              <a:gd name="T33" fmla="*/ 2 h 2"/>
              <a:gd name="T34" fmla="*/ 2 w 2"/>
              <a:gd name="T35" fmla="*/ 2 h 2"/>
              <a:gd name="T36" fmla="*/ 2 w 2"/>
              <a:gd name="T37" fmla="*/ 2 h 2"/>
              <a:gd name="T38" fmla="*/ 2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2 w 2"/>
              <a:gd name="T55" fmla="*/ 2 h 2"/>
              <a:gd name="T56" fmla="*/ 0 w 2"/>
              <a:gd name="T57" fmla="*/ 2 h 2"/>
              <a:gd name="T58" fmla="*/ 2 w 2"/>
              <a:gd name="T59" fmla="*/ 2 h 2"/>
              <a:gd name="T60" fmla="*/ 2 w 2"/>
              <a:gd name="T61" fmla="*/ 2 h 2"/>
              <a:gd name="T62" fmla="*/ 2 w 2"/>
              <a:gd name="T63" fmla="*/ 2 h 2"/>
              <a:gd name="T64" fmla="*/ 0 w 2"/>
              <a:gd name="T65" fmla="*/ 2 h 2"/>
              <a:gd name="T66" fmla="*/ 0 w 2"/>
              <a:gd name="T67" fmla="*/ 2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20"/>
          <p:cNvSpPr>
            <a:spLocks/>
          </p:cNvSpPr>
          <p:nvPr/>
        </p:nvSpPr>
        <p:spPr bwMode="auto">
          <a:xfrm>
            <a:off x="458788" y="463550"/>
            <a:ext cx="3175" cy="3175"/>
          </a:xfrm>
          <a:custGeom>
            <a:avLst/>
            <a:gdLst>
              <a:gd name="T0" fmla="*/ 0 w 2"/>
              <a:gd name="T1" fmla="*/ 0 h 2"/>
              <a:gd name="T2" fmla="*/ 0 w 2"/>
              <a:gd name="T3" fmla="*/ 2 h 2"/>
              <a:gd name="T4" fmla="*/ 0 w 2"/>
              <a:gd name="T5" fmla="*/ 2 h 2"/>
              <a:gd name="T6" fmla="*/ 0 w 2"/>
              <a:gd name="T7" fmla="*/ 2 h 2"/>
              <a:gd name="T8" fmla="*/ 2 w 2"/>
              <a:gd name="T9" fmla="*/ 2 h 2"/>
              <a:gd name="T10" fmla="*/ 2 w 2"/>
              <a:gd name="T11" fmla="*/ 0 h 2"/>
              <a:gd name="T12" fmla="*/ 2 w 2"/>
              <a:gd name="T13" fmla="*/ 0 h 2"/>
              <a:gd name="T14" fmla="*/ 2 w 2"/>
              <a:gd name="T15" fmla="*/ 0 h 2"/>
              <a:gd name="T16" fmla="*/ 0 w 2"/>
              <a:gd name="T17" fmla="*/ 0 h 2"/>
              <a:gd name="T18" fmla="*/ 0 w 2"/>
              <a:gd name="T19" fmla="*/ 2 h 2"/>
              <a:gd name="T20" fmla="*/ 0 w 2"/>
              <a:gd name="T21" fmla="*/ 2 h 2"/>
              <a:gd name="T22" fmla="*/ 2 w 2"/>
              <a:gd name="T23" fmla="*/ 0 h 2"/>
              <a:gd name="T24" fmla="*/ 2 w 2"/>
              <a:gd name="T25" fmla="*/ 0 h 2"/>
              <a:gd name="T26" fmla="*/ 2 w 2"/>
              <a:gd name="T27" fmla="*/ 0 h 2"/>
              <a:gd name="T28" fmla="*/ 2 w 2"/>
              <a:gd name="T29" fmla="*/ 2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0 w 2"/>
              <a:gd name="T43" fmla="*/ 2 h 2"/>
              <a:gd name="T44" fmla="*/ 0 w 2"/>
              <a:gd name="T45" fmla="*/ 2 h 2"/>
              <a:gd name="T46" fmla="*/ 2 w 2"/>
              <a:gd name="T47" fmla="*/ 2 h 2"/>
              <a:gd name="T48" fmla="*/ 0 w 2"/>
              <a:gd name="T49" fmla="*/ 2 h 2"/>
              <a:gd name="T50" fmla="*/ 0 w 2"/>
              <a:gd name="T51" fmla="*/ 2 h 2"/>
              <a:gd name="T52" fmla="*/ 2 w 2"/>
              <a:gd name="T53" fmla="*/ 2 h 2"/>
              <a:gd name="T54" fmla="*/ 2 w 2"/>
              <a:gd name="T55" fmla="*/ 2 h 2"/>
              <a:gd name="T56" fmla="*/ 2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34"/>
          <p:cNvSpPr>
            <a:spLocks/>
          </p:cNvSpPr>
          <p:nvPr/>
        </p:nvSpPr>
        <p:spPr bwMode="auto">
          <a:xfrm>
            <a:off x="703263" y="514350"/>
            <a:ext cx="3175" cy="6350"/>
          </a:xfrm>
          <a:custGeom>
            <a:avLst/>
            <a:gdLst>
              <a:gd name="T0" fmla="*/ 2 w 2"/>
              <a:gd name="T1" fmla="*/ 4 h 4"/>
              <a:gd name="T2" fmla="*/ 2 w 2"/>
              <a:gd name="T3" fmla="*/ 4 h 4"/>
              <a:gd name="T4" fmla="*/ 2 w 2"/>
              <a:gd name="T5" fmla="*/ 4 h 4"/>
              <a:gd name="T6" fmla="*/ 2 w 2"/>
              <a:gd name="T7" fmla="*/ 2 h 4"/>
              <a:gd name="T8" fmla="*/ 2 w 2"/>
              <a:gd name="T9" fmla="*/ 0 h 4"/>
              <a:gd name="T10" fmla="*/ 2 w 2"/>
              <a:gd name="T11" fmla="*/ 0 h 4"/>
              <a:gd name="T12" fmla="*/ 2 w 2"/>
              <a:gd name="T13" fmla="*/ 0 h 4"/>
              <a:gd name="T14" fmla="*/ 0 w 2"/>
              <a:gd name="T15" fmla="*/ 2 h 4"/>
              <a:gd name="T16" fmla="*/ 2 w 2"/>
              <a:gd name="T17" fmla="*/ 4 h 4"/>
              <a:gd name="T18" fmla="*/ 2 w 2"/>
              <a:gd name="T19" fmla="*/ 2 h 4"/>
              <a:gd name="T20" fmla="*/ 2 w 2"/>
              <a:gd name="T21" fmla="*/ 2 h 4"/>
              <a:gd name="T22" fmla="*/ 2 w 2"/>
              <a:gd name="T23" fmla="*/ 0 h 4"/>
              <a:gd name="T24" fmla="*/ 2 w 2"/>
              <a:gd name="T25" fmla="*/ 2 h 4"/>
              <a:gd name="T26" fmla="*/ 2 w 2"/>
              <a:gd name="T27" fmla="*/ 2 h 4"/>
              <a:gd name="T28" fmla="*/ 2 w 2"/>
              <a:gd name="T29" fmla="*/ 2 h 4"/>
              <a:gd name="T30" fmla="*/ 2 w 2"/>
              <a:gd name="T31" fmla="*/ 2 h 4"/>
              <a:gd name="T32" fmla="*/ 2 w 2"/>
              <a:gd name="T33" fmla="*/ 2 h 4"/>
              <a:gd name="T34" fmla="*/ 2 w 2"/>
              <a:gd name="T35" fmla="*/ 2 h 4"/>
              <a:gd name="T36" fmla="*/ 2 w 2"/>
              <a:gd name="T37" fmla="*/ 2 h 4"/>
              <a:gd name="T38" fmla="*/ 2 w 2"/>
              <a:gd name="T39" fmla="*/ 2 h 4"/>
              <a:gd name="T40" fmla="*/ 2 w 2"/>
              <a:gd name="T41" fmla="*/ 2 h 4"/>
              <a:gd name="T42" fmla="*/ 2 w 2"/>
              <a:gd name="T43" fmla="*/ 2 h 4"/>
              <a:gd name="T44" fmla="*/ 2 w 2"/>
              <a:gd name="T45" fmla="*/ 2 h 4"/>
              <a:gd name="T46" fmla="*/ 2 w 2"/>
              <a:gd name="T47" fmla="*/ 2 h 4"/>
              <a:gd name="T48" fmla="*/ 2 w 2"/>
              <a:gd name="T49" fmla="*/ 2 h 4"/>
              <a:gd name="T50" fmla="*/ 2 w 2"/>
              <a:gd name="T51" fmla="*/ 2 h 4"/>
              <a:gd name="T52" fmla="*/ 0 w 2"/>
              <a:gd name="T53" fmla="*/ 2 h 4"/>
              <a:gd name="T54" fmla="*/ 2 w 2"/>
              <a:gd name="T55" fmla="*/ 4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41"/>
          <p:cNvSpPr>
            <a:spLocks/>
          </p:cNvSpPr>
          <p:nvPr/>
        </p:nvSpPr>
        <p:spPr bwMode="auto">
          <a:xfrm>
            <a:off x="706438" y="479425"/>
            <a:ext cx="1587" cy="6350"/>
          </a:xfrm>
          <a:custGeom>
            <a:avLst/>
            <a:gdLst>
              <a:gd name="T0" fmla="*/ 0 w 1587"/>
              <a:gd name="T1" fmla="*/ 4 h 4"/>
              <a:gd name="T2" fmla="*/ 0 w 1587"/>
              <a:gd name="T3" fmla="*/ 2 h 4"/>
              <a:gd name="T4" fmla="*/ 0 w 1587"/>
              <a:gd name="T5" fmla="*/ 0 h 4"/>
              <a:gd name="T6" fmla="*/ 0 w 1587"/>
              <a:gd name="T7" fmla="*/ 0 h 4"/>
              <a:gd name="T8" fmla="*/ 0 w 1587"/>
              <a:gd name="T9" fmla="*/ 2 h 4"/>
              <a:gd name="T10" fmla="*/ 0 w 1587"/>
              <a:gd name="T11" fmla="*/ 2 h 4"/>
              <a:gd name="T12" fmla="*/ 0 w 1587"/>
              <a:gd name="T13" fmla="*/ 4 h 4"/>
              <a:gd name="T14" fmla="*/ 0 w 1587"/>
              <a:gd name="T15" fmla="*/ 2 h 4"/>
              <a:gd name="T16" fmla="*/ 0 w 1587"/>
              <a:gd name="T17" fmla="*/ 2 h 4"/>
              <a:gd name="T18" fmla="*/ 0 w 1587"/>
              <a:gd name="T19" fmla="*/ 2 h 4"/>
              <a:gd name="T20" fmla="*/ 0 w 1587"/>
              <a:gd name="T21" fmla="*/ 2 h 4"/>
              <a:gd name="T22" fmla="*/ 0 w 1587"/>
              <a:gd name="T23" fmla="*/ 2 h 4"/>
              <a:gd name="T24" fmla="*/ 0 w 1587"/>
              <a:gd name="T25" fmla="*/ 2 h 4"/>
              <a:gd name="T26" fmla="*/ 0 w 1587"/>
              <a:gd name="T27" fmla="*/ 2 h 4"/>
              <a:gd name="T28" fmla="*/ 0 w 1587"/>
              <a:gd name="T29" fmla="*/ 4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48"/>
          <p:cNvSpPr>
            <a:spLocks/>
          </p:cNvSpPr>
          <p:nvPr/>
        </p:nvSpPr>
        <p:spPr bwMode="auto">
          <a:xfrm>
            <a:off x="693738" y="460375"/>
            <a:ext cx="3175" cy="3175"/>
          </a:xfrm>
          <a:custGeom>
            <a:avLst/>
            <a:gdLst>
              <a:gd name="T0" fmla="*/ 2 w 2"/>
              <a:gd name="T1" fmla="*/ 2 h 2"/>
              <a:gd name="T2" fmla="*/ 2 w 2"/>
              <a:gd name="T3" fmla="*/ 0 h 2"/>
              <a:gd name="T4" fmla="*/ 2 w 2"/>
              <a:gd name="T5" fmla="*/ 0 h 2"/>
              <a:gd name="T6" fmla="*/ 2 w 2"/>
              <a:gd name="T7" fmla="*/ 0 h 2"/>
              <a:gd name="T8" fmla="*/ 2 w 2"/>
              <a:gd name="T9" fmla="*/ 0 h 2"/>
              <a:gd name="T10" fmla="*/ 0 w 2"/>
              <a:gd name="T11" fmla="*/ 0 h 2"/>
              <a:gd name="T12" fmla="*/ 0 w 2"/>
              <a:gd name="T13" fmla="*/ 0 h 2"/>
              <a:gd name="T14" fmla="*/ 0 w 2"/>
              <a:gd name="T15" fmla="*/ 2 h 2"/>
              <a:gd name="T16" fmla="*/ 0 w 2"/>
              <a:gd name="T17" fmla="*/ 2 h 2"/>
              <a:gd name="T18" fmla="*/ 0 w 2"/>
              <a:gd name="T19" fmla="*/ 2 h 2"/>
              <a:gd name="T20" fmla="*/ 2 w 2"/>
              <a:gd name="T21" fmla="*/ 2 h 2"/>
              <a:gd name="T22" fmla="*/ 2 w 2"/>
              <a:gd name="T23" fmla="*/ 2 h 2"/>
              <a:gd name="T24" fmla="*/ 2 w 2"/>
              <a:gd name="T25" fmla="*/ 0 h 2"/>
              <a:gd name="T26" fmla="*/ 2 w 2"/>
              <a:gd name="T27" fmla="*/ 0 h 2"/>
              <a:gd name="T28" fmla="*/ 2 w 2"/>
              <a:gd name="T29" fmla="*/ 0 h 2"/>
              <a:gd name="T30" fmla="*/ 0 w 2"/>
              <a:gd name="T31" fmla="*/ 2 h 2"/>
              <a:gd name="T32" fmla="*/ 2 w 2"/>
              <a:gd name="T33" fmla="*/ 2 h 2"/>
              <a:gd name="T34" fmla="*/ 2 w 2"/>
              <a:gd name="T35" fmla="*/ 0 h 2"/>
              <a:gd name="T36" fmla="*/ 0 w 2"/>
              <a:gd name="T37" fmla="*/ 2 h 2"/>
              <a:gd name="T38" fmla="*/ 2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0 w 2"/>
              <a:gd name="T55" fmla="*/ 2 h 2"/>
              <a:gd name="T56" fmla="*/ 0 w 2"/>
              <a:gd name="T57" fmla="*/ 2 h 2"/>
              <a:gd name="T58" fmla="*/ 2 w 2"/>
              <a:gd name="T59" fmla="*/ 2 h 2"/>
              <a:gd name="T60" fmla="*/ 2 w 2"/>
              <a:gd name="T61" fmla="*/ 2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50"/>
          <p:cNvSpPr>
            <a:spLocks/>
          </p:cNvSpPr>
          <p:nvPr/>
        </p:nvSpPr>
        <p:spPr bwMode="auto">
          <a:xfrm>
            <a:off x="684213" y="447675"/>
            <a:ext cx="1587" cy="3175"/>
          </a:xfrm>
          <a:custGeom>
            <a:avLst/>
            <a:gdLst>
              <a:gd name="T0" fmla="*/ 0 w 1587"/>
              <a:gd name="T1" fmla="*/ 2 h 2"/>
              <a:gd name="T2" fmla="*/ 0 w 1587"/>
              <a:gd name="T3" fmla="*/ 0 h 2"/>
              <a:gd name="T4" fmla="*/ 0 w 1587"/>
              <a:gd name="T5" fmla="*/ 2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1152"/>
          <p:cNvSpPr>
            <a:spLocks/>
          </p:cNvSpPr>
          <p:nvPr/>
        </p:nvSpPr>
        <p:spPr bwMode="auto">
          <a:xfrm>
            <a:off x="684213" y="447675"/>
            <a:ext cx="3175" cy="3175"/>
          </a:xfrm>
          <a:custGeom>
            <a:avLst/>
            <a:gdLst>
              <a:gd name="T0" fmla="*/ 2 w 2"/>
              <a:gd name="T1" fmla="*/ 0 h 2"/>
              <a:gd name="T2" fmla="*/ 0 w 2"/>
              <a:gd name="T3" fmla="*/ 0 h 2"/>
              <a:gd name="T4" fmla="*/ 0 w 2"/>
              <a:gd name="T5" fmla="*/ 0 h 2"/>
              <a:gd name="T6" fmla="*/ 0 w 2"/>
              <a:gd name="T7" fmla="*/ 0 h 2"/>
              <a:gd name="T8" fmla="*/ 0 w 2"/>
              <a:gd name="T9" fmla="*/ 2 h 2"/>
              <a:gd name="T10" fmla="*/ 2 w 2"/>
              <a:gd name="T11" fmla="*/ 2 h 2"/>
              <a:gd name="T12" fmla="*/ 2 w 2"/>
              <a:gd name="T13" fmla="*/ 0 h 2"/>
              <a:gd name="T14" fmla="*/ 0 w 2"/>
              <a:gd name="T15" fmla="*/ 0 h 2"/>
              <a:gd name="T16" fmla="*/ 0 w 2"/>
              <a:gd name="T17" fmla="*/ 0 h 2"/>
              <a:gd name="T18" fmla="*/ 0 w 2"/>
              <a:gd name="T19" fmla="*/ 0 h 2"/>
              <a:gd name="T20" fmla="*/ 0 w 2"/>
              <a:gd name="T21" fmla="*/ 2 h 2"/>
              <a:gd name="T22" fmla="*/ 2 w 2"/>
              <a:gd name="T23" fmla="*/ 2 h 2"/>
              <a:gd name="T24" fmla="*/ 2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1154"/>
          <p:cNvSpPr>
            <a:spLocks/>
          </p:cNvSpPr>
          <p:nvPr/>
        </p:nvSpPr>
        <p:spPr bwMode="auto">
          <a:xfrm>
            <a:off x="665163" y="434975"/>
            <a:ext cx="3175" cy="1588"/>
          </a:xfrm>
          <a:custGeom>
            <a:avLst/>
            <a:gdLst>
              <a:gd name="T0" fmla="*/ 2 w 2"/>
              <a:gd name="T1" fmla="*/ 0 h 1588"/>
              <a:gd name="T2" fmla="*/ 0 w 2"/>
              <a:gd name="T3" fmla="*/ 0 h 1588"/>
              <a:gd name="T4" fmla="*/ 2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Freeform 1156"/>
          <p:cNvSpPr>
            <a:spLocks/>
          </p:cNvSpPr>
          <p:nvPr/>
        </p:nvSpPr>
        <p:spPr bwMode="auto">
          <a:xfrm>
            <a:off x="665163" y="431800"/>
            <a:ext cx="3175" cy="3175"/>
          </a:xfrm>
          <a:custGeom>
            <a:avLst/>
            <a:gdLst>
              <a:gd name="T0" fmla="*/ 2 w 2"/>
              <a:gd name="T1" fmla="*/ 2 h 2"/>
              <a:gd name="T2" fmla="*/ 0 w 2"/>
              <a:gd name="T3" fmla="*/ 0 h 2"/>
              <a:gd name="T4" fmla="*/ 0 w 2"/>
              <a:gd name="T5" fmla="*/ 0 h 2"/>
              <a:gd name="T6" fmla="*/ 0 w 2"/>
              <a:gd name="T7" fmla="*/ 2 h 2"/>
              <a:gd name="T8" fmla="*/ 2 w 2"/>
              <a:gd name="T9" fmla="*/ 2 h 2"/>
              <a:gd name="T10" fmla="*/ 2 w 2"/>
              <a:gd name="T11" fmla="*/ 2 h 2"/>
              <a:gd name="T12" fmla="*/ 2 w 2"/>
              <a:gd name="T13" fmla="*/ 2 h 2"/>
              <a:gd name="T14" fmla="*/ 0 w 2"/>
              <a:gd name="T15" fmla="*/ 0 h 2"/>
              <a:gd name="T16" fmla="*/ 0 w 2"/>
              <a:gd name="T17" fmla="*/ 0 h 2"/>
              <a:gd name="T18" fmla="*/ 0 w 2"/>
              <a:gd name="T19" fmla="*/ 2 h 2"/>
              <a:gd name="T20" fmla="*/ 2 w 2"/>
              <a:gd name="T21" fmla="*/ 2 h 2"/>
              <a:gd name="T22" fmla="*/ 2 w 2"/>
              <a:gd name="T23" fmla="*/ 2 h 2"/>
              <a:gd name="T24" fmla="*/ 2 w 2"/>
              <a:gd name="T25" fmla="*/ 2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1163"/>
          <p:cNvSpPr>
            <a:spLocks/>
          </p:cNvSpPr>
          <p:nvPr/>
        </p:nvSpPr>
        <p:spPr bwMode="auto">
          <a:xfrm>
            <a:off x="611188" y="415925"/>
            <a:ext cx="6350" cy="3175"/>
          </a:xfrm>
          <a:custGeom>
            <a:avLst/>
            <a:gdLst>
              <a:gd name="T0" fmla="*/ 2 w 4"/>
              <a:gd name="T1" fmla="*/ 2 h 2"/>
              <a:gd name="T2" fmla="*/ 2 w 4"/>
              <a:gd name="T3" fmla="*/ 2 h 2"/>
              <a:gd name="T4" fmla="*/ 4 w 4"/>
              <a:gd name="T5" fmla="*/ 2 h 2"/>
              <a:gd name="T6" fmla="*/ 4 w 4"/>
              <a:gd name="T7" fmla="*/ 0 h 2"/>
              <a:gd name="T8" fmla="*/ 4 w 4"/>
              <a:gd name="T9" fmla="*/ 0 h 2"/>
              <a:gd name="T10" fmla="*/ 2 w 4"/>
              <a:gd name="T11" fmla="*/ 0 h 2"/>
              <a:gd name="T12" fmla="*/ 2 w 4"/>
              <a:gd name="T13" fmla="*/ 0 h 2"/>
              <a:gd name="T14" fmla="*/ 0 w 4"/>
              <a:gd name="T15" fmla="*/ 2 h 2"/>
              <a:gd name="T16" fmla="*/ 2 w 4"/>
              <a:gd name="T17" fmla="*/ 2 h 2"/>
              <a:gd name="T18" fmla="*/ 2 w 4"/>
              <a:gd name="T19" fmla="*/ 0 h 2"/>
              <a:gd name="T20" fmla="*/ 4 w 4"/>
              <a:gd name="T21" fmla="*/ 2 h 2"/>
              <a:gd name="T22" fmla="*/ 4 w 4"/>
              <a:gd name="T23" fmla="*/ 0 h 2"/>
              <a:gd name="T24" fmla="*/ 4 w 4"/>
              <a:gd name="T25" fmla="*/ 0 h 2"/>
              <a:gd name="T26" fmla="*/ 2 w 4"/>
              <a:gd name="T27" fmla="*/ 0 h 2"/>
              <a:gd name="T28" fmla="*/ 2 w 4"/>
              <a:gd name="T29" fmla="*/ 0 h 2"/>
              <a:gd name="T30" fmla="*/ 0 w 4"/>
              <a:gd name="T31" fmla="*/ 0 h 2"/>
              <a:gd name="T32" fmla="*/ 2 w 4"/>
              <a:gd name="T33" fmla="*/ 2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172"/>
          <p:cNvSpPr>
            <a:spLocks/>
          </p:cNvSpPr>
          <p:nvPr/>
        </p:nvSpPr>
        <p:spPr bwMode="auto">
          <a:xfrm>
            <a:off x="582613" y="476250"/>
            <a:ext cx="3175" cy="3175"/>
          </a:xfrm>
          <a:custGeom>
            <a:avLst/>
            <a:gdLst>
              <a:gd name="T0" fmla="*/ 0 w 2"/>
              <a:gd name="T1" fmla="*/ 2 h 2"/>
              <a:gd name="T2" fmla="*/ 0 w 2"/>
              <a:gd name="T3" fmla="*/ 2 h 2"/>
              <a:gd name="T4" fmla="*/ 2 w 2"/>
              <a:gd name="T5" fmla="*/ 2 h 2"/>
              <a:gd name="T6" fmla="*/ 0 w 2"/>
              <a:gd name="T7" fmla="*/ 0 h 2"/>
              <a:gd name="T8" fmla="*/ 0 w 2"/>
              <a:gd name="T9" fmla="*/ 0 h 2"/>
              <a:gd name="T10" fmla="*/ 0 w 2"/>
              <a:gd name="T11" fmla="*/ 0 h 2"/>
              <a:gd name="T12" fmla="*/ 0 w 2"/>
              <a:gd name="T13" fmla="*/ 2 h 2"/>
              <a:gd name="T14" fmla="*/ 0 w 2"/>
              <a:gd name="T15" fmla="*/ 2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0 w 2"/>
              <a:gd name="T55" fmla="*/ 2 h 2"/>
              <a:gd name="T56" fmla="*/ 0 w 2"/>
              <a:gd name="T57" fmla="*/ 2 h 2"/>
              <a:gd name="T58" fmla="*/ 0 w 2"/>
              <a:gd name="T59" fmla="*/ 2 h 2"/>
              <a:gd name="T60" fmla="*/ 0 w 2"/>
              <a:gd name="T61" fmla="*/ 2 h 2"/>
              <a:gd name="T62" fmla="*/ 0 w 2"/>
              <a:gd name="T63" fmla="*/ 2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1177"/>
          <p:cNvSpPr>
            <a:spLocks/>
          </p:cNvSpPr>
          <p:nvPr/>
        </p:nvSpPr>
        <p:spPr bwMode="auto">
          <a:xfrm>
            <a:off x="557213" y="534988"/>
            <a:ext cx="3175" cy="3175"/>
          </a:xfrm>
          <a:custGeom>
            <a:avLst/>
            <a:gdLst>
              <a:gd name="T0" fmla="*/ 0 w 2"/>
              <a:gd name="T1" fmla="*/ 2 h 2"/>
              <a:gd name="T2" fmla="*/ 2 w 2"/>
              <a:gd name="T3" fmla="*/ 2 h 2"/>
              <a:gd name="T4" fmla="*/ 2 w 2"/>
              <a:gd name="T5" fmla="*/ 2 h 2"/>
              <a:gd name="T6" fmla="*/ 2 w 2"/>
              <a:gd name="T7" fmla="*/ 0 h 2"/>
              <a:gd name="T8" fmla="*/ 2 w 2"/>
              <a:gd name="T9" fmla="*/ 0 h 2"/>
              <a:gd name="T10" fmla="*/ 2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 h 2"/>
              <a:gd name="T40" fmla="*/ 0 w 2"/>
              <a:gd name="T41" fmla="*/ 2 h 2"/>
              <a:gd name="T42" fmla="*/ 2 w 2"/>
              <a:gd name="T43" fmla="*/ 2 h 2"/>
              <a:gd name="T44" fmla="*/ 2 w 2"/>
              <a:gd name="T45" fmla="*/ 0 h 2"/>
              <a:gd name="T46" fmla="*/ 2 w 2"/>
              <a:gd name="T47" fmla="*/ 0 h 2"/>
              <a:gd name="T48" fmla="*/ 2 w 2"/>
              <a:gd name="T49" fmla="*/ 0 h 2"/>
              <a:gd name="T50" fmla="*/ 2 w 2"/>
              <a:gd name="T51" fmla="*/ 0 h 2"/>
              <a:gd name="T52" fmla="*/ 2 w 2"/>
              <a:gd name="T53" fmla="*/ 0 h 2"/>
              <a:gd name="T54" fmla="*/ 2 w 2"/>
              <a:gd name="T55" fmla="*/ 0 h 2"/>
              <a:gd name="T56" fmla="*/ 2 w 2"/>
              <a:gd name="T57" fmla="*/ 0 h 2"/>
              <a:gd name="T58" fmla="*/ 2 w 2"/>
              <a:gd name="T59" fmla="*/ 0 h 2"/>
              <a:gd name="T60" fmla="*/ 2 w 2"/>
              <a:gd name="T61" fmla="*/ 0 h 2"/>
              <a:gd name="T62" fmla="*/ 2 w 2"/>
              <a:gd name="T63" fmla="*/ 0 h 2"/>
              <a:gd name="T64" fmla="*/ 2 w 2"/>
              <a:gd name="T65" fmla="*/ 0 h 2"/>
              <a:gd name="T66" fmla="*/ 2 w 2"/>
              <a:gd name="T67" fmla="*/ 2 h 2"/>
              <a:gd name="T68" fmla="*/ 2 w 2"/>
              <a:gd name="T69" fmla="*/ 0 h 2"/>
              <a:gd name="T70" fmla="*/ 2 w 2"/>
              <a:gd name="T71" fmla="*/ 0 h 2"/>
              <a:gd name="T72" fmla="*/ 0 w 2"/>
              <a:gd name="T73" fmla="*/ 0 h 2"/>
              <a:gd name="T74" fmla="*/ 0 w 2"/>
              <a:gd name="T75" fmla="*/ 0 h 2"/>
              <a:gd name="T76" fmla="*/ 0 w 2"/>
              <a:gd name="T77" fmla="*/ 2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1180"/>
          <p:cNvSpPr>
            <a:spLocks/>
          </p:cNvSpPr>
          <p:nvPr/>
        </p:nvSpPr>
        <p:spPr bwMode="auto">
          <a:xfrm>
            <a:off x="560388" y="530225"/>
            <a:ext cx="3175" cy="4763"/>
          </a:xfrm>
          <a:custGeom>
            <a:avLst/>
            <a:gdLst>
              <a:gd name="T0" fmla="*/ 0 w 2"/>
              <a:gd name="T1" fmla="*/ 3 h 3"/>
              <a:gd name="T2" fmla="*/ 0 w 2"/>
              <a:gd name="T3" fmla="*/ 3 h 3"/>
              <a:gd name="T4" fmla="*/ 2 w 2"/>
              <a:gd name="T5" fmla="*/ 3 h 3"/>
              <a:gd name="T6" fmla="*/ 2 w 2"/>
              <a:gd name="T7" fmla="*/ 3 h 3"/>
              <a:gd name="T8" fmla="*/ 0 w 2"/>
              <a:gd name="T9" fmla="*/ 0 h 3"/>
              <a:gd name="T10" fmla="*/ 0 w 2"/>
              <a:gd name="T11" fmla="*/ 0 h 3"/>
              <a:gd name="T12" fmla="*/ 0 w 2"/>
              <a:gd name="T13" fmla="*/ 0 h 3"/>
              <a:gd name="T14" fmla="*/ 0 w 2"/>
              <a:gd name="T15" fmla="*/ 3 h 3"/>
              <a:gd name="T16" fmla="*/ 0 w 2"/>
              <a:gd name="T17" fmla="*/ 3 h 3"/>
              <a:gd name="T18" fmla="*/ 0 w 2"/>
              <a:gd name="T19" fmla="*/ 3 h 3"/>
              <a:gd name="T20" fmla="*/ 0 w 2"/>
              <a:gd name="T21" fmla="*/ 3 h 3"/>
              <a:gd name="T22" fmla="*/ 0 w 2"/>
              <a:gd name="T23" fmla="*/ 0 h 3"/>
              <a:gd name="T24" fmla="*/ 0 w 2"/>
              <a:gd name="T25" fmla="*/ 3 h 3"/>
              <a:gd name="T26" fmla="*/ 0 w 2"/>
              <a:gd name="T27" fmla="*/ 3 h 3"/>
              <a:gd name="T28" fmla="*/ 0 w 2"/>
              <a:gd name="T29" fmla="*/ 3 h 3"/>
              <a:gd name="T30" fmla="*/ 0 w 2"/>
              <a:gd name="T31" fmla="*/ 3 h 3"/>
              <a:gd name="T32" fmla="*/ 0 w 2"/>
              <a:gd name="T33" fmla="*/ 3 h 3"/>
              <a:gd name="T34" fmla="*/ 0 w 2"/>
              <a:gd name="T35" fmla="*/ 3 h 3"/>
              <a:gd name="T36" fmla="*/ 0 w 2"/>
              <a:gd name="T37" fmla="*/ 3 h 3"/>
              <a:gd name="T38" fmla="*/ 0 w 2"/>
              <a:gd name="T39" fmla="*/ 3 h 3"/>
              <a:gd name="T40" fmla="*/ 0 w 2"/>
              <a:gd name="T41" fmla="*/ 3 h 3"/>
              <a:gd name="T42" fmla="*/ 0 w 2"/>
              <a:gd name="T43" fmla="*/ 3 h 3"/>
              <a:gd name="T44" fmla="*/ 0 w 2"/>
              <a:gd name="T45" fmla="*/ 3 h 3"/>
              <a:gd name="T46" fmla="*/ 0 w 2"/>
              <a:gd name="T47" fmla="*/ 3 h 3"/>
              <a:gd name="T48" fmla="*/ 0 w 2"/>
              <a:gd name="T49" fmla="*/ 3 h 3"/>
              <a:gd name="T50" fmla="*/ 0 w 2"/>
              <a:gd name="T51" fmla="*/ 3 h 3"/>
              <a:gd name="T52" fmla="*/ 0 w 2"/>
              <a:gd name="T53" fmla="*/ 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1210"/>
          <p:cNvSpPr>
            <a:spLocks/>
          </p:cNvSpPr>
          <p:nvPr/>
        </p:nvSpPr>
        <p:spPr bwMode="auto">
          <a:xfrm>
            <a:off x="595313" y="557213"/>
            <a:ext cx="3175" cy="3175"/>
          </a:xfrm>
          <a:custGeom>
            <a:avLst/>
            <a:gdLst>
              <a:gd name="T0" fmla="*/ 0 w 2"/>
              <a:gd name="T1" fmla="*/ 2 h 2"/>
              <a:gd name="T2" fmla="*/ 0 w 2"/>
              <a:gd name="T3" fmla="*/ 2 h 2"/>
              <a:gd name="T4" fmla="*/ 2 w 2"/>
              <a:gd name="T5" fmla="*/ 2 h 2"/>
              <a:gd name="T6" fmla="*/ 2 w 2"/>
              <a:gd name="T7" fmla="*/ 0 h 2"/>
              <a:gd name="T8" fmla="*/ 2 w 2"/>
              <a:gd name="T9" fmla="*/ 0 h 2"/>
              <a:gd name="T10" fmla="*/ 0 w 2"/>
              <a:gd name="T11" fmla="*/ 0 h 2"/>
              <a:gd name="T12" fmla="*/ 0 w 2"/>
              <a:gd name="T13" fmla="*/ 0 h 2"/>
              <a:gd name="T14" fmla="*/ 0 w 2"/>
              <a:gd name="T15" fmla="*/ 0 h 2"/>
              <a:gd name="T16" fmla="*/ 0 w 2"/>
              <a:gd name="T17" fmla="*/ 2 h 2"/>
              <a:gd name="T18" fmla="*/ 0 w 2"/>
              <a:gd name="T19" fmla="*/ 2 h 2"/>
              <a:gd name="T20" fmla="*/ 2 w 2"/>
              <a:gd name="T21" fmla="*/ 2 h 2"/>
              <a:gd name="T22" fmla="*/ 2 w 2"/>
              <a:gd name="T23" fmla="*/ 0 h 2"/>
              <a:gd name="T24" fmla="*/ 2 w 2"/>
              <a:gd name="T25" fmla="*/ 0 h 2"/>
              <a:gd name="T26" fmla="*/ 0 w 2"/>
              <a:gd name="T27" fmla="*/ 0 h 2"/>
              <a:gd name="T28" fmla="*/ 0 w 2"/>
              <a:gd name="T29" fmla="*/ 0 h 2"/>
              <a:gd name="T30" fmla="*/ 0 w 2"/>
              <a:gd name="T31" fmla="*/ 0 h 2"/>
              <a:gd name="T32" fmla="*/ 0 w 2"/>
              <a:gd name="T33" fmla="*/ 2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1214"/>
          <p:cNvSpPr>
            <a:spLocks/>
          </p:cNvSpPr>
          <p:nvPr/>
        </p:nvSpPr>
        <p:spPr bwMode="auto">
          <a:xfrm>
            <a:off x="595313" y="557213"/>
            <a:ext cx="3175" cy="3175"/>
          </a:xfrm>
          <a:custGeom>
            <a:avLst/>
            <a:gdLst>
              <a:gd name="T0" fmla="*/ 0 w 2"/>
              <a:gd name="T1" fmla="*/ 2 h 2"/>
              <a:gd name="T2" fmla="*/ 2 w 2"/>
              <a:gd name="T3" fmla="*/ 2 h 2"/>
              <a:gd name="T4" fmla="*/ 0 w 2"/>
              <a:gd name="T5" fmla="*/ 0 h 2"/>
              <a:gd name="T6" fmla="*/ 0 w 2"/>
              <a:gd name="T7" fmla="*/ 2 h 2"/>
              <a:gd name="T8" fmla="*/ 0 w 2"/>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35"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21"/>
          <p:cNvSpPr>
            <a:spLocks/>
          </p:cNvSpPr>
          <p:nvPr/>
        </p:nvSpPr>
        <p:spPr bwMode="auto">
          <a:xfrm>
            <a:off x="731838" y="541338"/>
            <a:ext cx="3175" cy="3175"/>
          </a:xfrm>
          <a:custGeom>
            <a:avLst/>
            <a:gdLst>
              <a:gd name="T0" fmla="*/ 2 w 2"/>
              <a:gd name="T1" fmla="*/ 0 h 2"/>
              <a:gd name="T2" fmla="*/ 2 w 2"/>
              <a:gd name="T3" fmla="*/ 0 h 2"/>
              <a:gd name="T4" fmla="*/ 2 w 2"/>
              <a:gd name="T5" fmla="*/ 0 h 2"/>
              <a:gd name="T6" fmla="*/ 0 w 2"/>
              <a:gd name="T7" fmla="*/ 0 h 2"/>
              <a:gd name="T8" fmla="*/ 0 w 2"/>
              <a:gd name="T9" fmla="*/ 0 h 2"/>
              <a:gd name="T10" fmla="*/ 0 w 2"/>
              <a:gd name="T11" fmla="*/ 2 h 2"/>
              <a:gd name="T12" fmla="*/ 2 w 2"/>
              <a:gd name="T13" fmla="*/ 0 h 2"/>
              <a:gd name="T14" fmla="*/ 2 w 2"/>
              <a:gd name="T15" fmla="*/ 0 h 2"/>
              <a:gd name="T16" fmla="*/ 2 w 2"/>
              <a:gd name="T17" fmla="*/ 0 h 2"/>
              <a:gd name="T18" fmla="*/ 0 w 2"/>
              <a:gd name="T19" fmla="*/ 0 h 2"/>
              <a:gd name="T20" fmla="*/ 0 w 2"/>
              <a:gd name="T21" fmla="*/ 0 h 2"/>
              <a:gd name="T22" fmla="*/ 0 w 2"/>
              <a:gd name="T23" fmla="*/ 2 h 2"/>
              <a:gd name="T24" fmla="*/ 2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34"/>
          <p:cNvSpPr>
            <a:spLocks/>
          </p:cNvSpPr>
          <p:nvPr/>
        </p:nvSpPr>
        <p:spPr bwMode="auto">
          <a:xfrm>
            <a:off x="722313" y="550863"/>
            <a:ext cx="3175" cy="1587"/>
          </a:xfrm>
          <a:custGeom>
            <a:avLst/>
            <a:gdLst>
              <a:gd name="T0" fmla="*/ 0 w 2"/>
              <a:gd name="T1" fmla="*/ 0 h 1587"/>
              <a:gd name="T2" fmla="*/ 0 w 2"/>
              <a:gd name="T3" fmla="*/ 0 h 1587"/>
              <a:gd name="T4" fmla="*/ 2 w 2"/>
              <a:gd name="T5" fmla="*/ 0 h 1587"/>
              <a:gd name="T6" fmla="*/ 2 w 2"/>
              <a:gd name="T7" fmla="*/ 0 h 1587"/>
              <a:gd name="T8" fmla="*/ 2 w 2"/>
              <a:gd name="T9" fmla="*/ 0 h 1587"/>
              <a:gd name="T10" fmla="*/ 2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 w 2"/>
              <a:gd name="T25" fmla="*/ 0 h 1587"/>
              <a:gd name="T26" fmla="*/ 2 w 2"/>
              <a:gd name="T27" fmla="*/ 0 h 1587"/>
              <a:gd name="T28" fmla="*/ 2 w 2"/>
              <a:gd name="T29" fmla="*/ 0 h 1587"/>
              <a:gd name="T30" fmla="*/ 0 w 2"/>
              <a:gd name="T31" fmla="*/ 0 h 1587"/>
              <a:gd name="T32" fmla="*/ 0 w 2"/>
              <a:gd name="T33" fmla="*/ 0 h 1587"/>
              <a:gd name="T34" fmla="*/ 2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Freeform 1240"/>
          <p:cNvSpPr>
            <a:spLocks/>
          </p:cNvSpPr>
          <p:nvPr/>
        </p:nvSpPr>
        <p:spPr bwMode="auto">
          <a:xfrm>
            <a:off x="728663" y="541338"/>
            <a:ext cx="1587" cy="3175"/>
          </a:xfrm>
          <a:custGeom>
            <a:avLst/>
            <a:gdLst>
              <a:gd name="T0" fmla="*/ 0 w 1587"/>
              <a:gd name="T1" fmla="*/ 2 h 2"/>
              <a:gd name="T2" fmla="*/ 0 w 1587"/>
              <a:gd name="T3" fmla="*/ 2 h 2"/>
              <a:gd name="T4" fmla="*/ 0 w 1587"/>
              <a:gd name="T5" fmla="*/ 0 h 2"/>
              <a:gd name="T6" fmla="*/ 0 w 1587"/>
              <a:gd name="T7" fmla="*/ 2 h 2"/>
              <a:gd name="T8" fmla="*/ 0 w 1587"/>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Freeform 1243"/>
          <p:cNvSpPr>
            <a:spLocks/>
          </p:cNvSpPr>
          <p:nvPr/>
        </p:nvSpPr>
        <p:spPr bwMode="auto">
          <a:xfrm>
            <a:off x="728663" y="538163"/>
            <a:ext cx="3175" cy="3175"/>
          </a:xfrm>
          <a:custGeom>
            <a:avLst/>
            <a:gdLst>
              <a:gd name="T0" fmla="*/ 2 w 2"/>
              <a:gd name="T1" fmla="*/ 2 h 2"/>
              <a:gd name="T2" fmla="*/ 2 w 2"/>
              <a:gd name="T3" fmla="*/ 2 h 2"/>
              <a:gd name="T4" fmla="*/ 2 w 2"/>
              <a:gd name="T5" fmla="*/ 2 h 2"/>
              <a:gd name="T6" fmla="*/ 2 w 2"/>
              <a:gd name="T7" fmla="*/ 2 h 2"/>
              <a:gd name="T8" fmla="*/ 0 w 2"/>
              <a:gd name="T9" fmla="*/ 2 h 2"/>
              <a:gd name="T10" fmla="*/ 0 w 2"/>
              <a:gd name="T11" fmla="*/ 2 h 2"/>
              <a:gd name="T12" fmla="*/ 2 w 2"/>
              <a:gd name="T13" fmla="*/ 2 h 2"/>
              <a:gd name="T14" fmla="*/ 0 w 2"/>
              <a:gd name="T15" fmla="*/ 2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w 2"/>
              <a:gd name="T35" fmla="*/ 2 h 2"/>
              <a:gd name="T36" fmla="*/ 0 w 2"/>
              <a:gd name="T37" fmla="*/ 2 h 2"/>
              <a:gd name="T38" fmla="*/ 2 w 2"/>
              <a:gd name="T39" fmla="*/ 2 h 2"/>
              <a:gd name="T40" fmla="*/ 2 w 2"/>
              <a:gd name="T41" fmla="*/ 2 h 2"/>
              <a:gd name="T42" fmla="*/ 2 w 2"/>
              <a:gd name="T43" fmla="*/ 2 h 2"/>
              <a:gd name="T44" fmla="*/ 2 w 2"/>
              <a:gd name="T45" fmla="*/ 2 h 2"/>
              <a:gd name="T46" fmla="*/ 2 w 2"/>
              <a:gd name="T47" fmla="*/ 2 h 2"/>
              <a:gd name="T48" fmla="*/ 0 w 2"/>
              <a:gd name="T49" fmla="*/ 0 h 2"/>
              <a:gd name="T50" fmla="*/ 0 w 2"/>
              <a:gd name="T51" fmla="*/ 2 h 2"/>
              <a:gd name="T52" fmla="*/ 0 w 2"/>
              <a:gd name="T53" fmla="*/ 2 h 2"/>
              <a:gd name="T54" fmla="*/ 0 w 2"/>
              <a:gd name="T55" fmla="*/ 2 h 2"/>
              <a:gd name="T56" fmla="*/ 2 w 2"/>
              <a:gd name="T57" fmla="*/ 2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Freeform 1246"/>
          <p:cNvSpPr>
            <a:spLocks/>
          </p:cNvSpPr>
          <p:nvPr/>
        </p:nvSpPr>
        <p:spPr bwMode="auto">
          <a:xfrm>
            <a:off x="725488" y="547688"/>
            <a:ext cx="3175" cy="3175"/>
          </a:xfrm>
          <a:custGeom>
            <a:avLst/>
            <a:gdLst>
              <a:gd name="T0" fmla="*/ 0 w 2"/>
              <a:gd name="T1" fmla="*/ 2 h 2"/>
              <a:gd name="T2" fmla="*/ 0 w 2"/>
              <a:gd name="T3" fmla="*/ 2 h 2"/>
              <a:gd name="T4" fmla="*/ 2 w 2"/>
              <a:gd name="T5" fmla="*/ 0 h 2"/>
              <a:gd name="T6" fmla="*/ 2 w 2"/>
              <a:gd name="T7" fmla="*/ 0 h 2"/>
              <a:gd name="T8" fmla="*/ 0 w 2"/>
              <a:gd name="T9" fmla="*/ 0 h 2"/>
              <a:gd name="T10" fmla="*/ 0 w 2"/>
              <a:gd name="T11" fmla="*/ 0 h 2"/>
              <a:gd name="T12" fmla="*/ 0 w 2"/>
              <a:gd name="T13" fmla="*/ 2 h 2"/>
              <a:gd name="T14" fmla="*/ 0 w 2"/>
              <a:gd name="T15" fmla="*/ 2 h 2"/>
              <a:gd name="T16" fmla="*/ 2 w 2"/>
              <a:gd name="T17" fmla="*/ 0 h 2"/>
              <a:gd name="T18" fmla="*/ 2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 h 2"/>
              <a:gd name="T48" fmla="*/ 0 w 2"/>
              <a:gd name="T49" fmla="*/ 2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1250"/>
          <p:cNvSpPr>
            <a:spLocks/>
          </p:cNvSpPr>
          <p:nvPr/>
        </p:nvSpPr>
        <p:spPr bwMode="auto">
          <a:xfrm>
            <a:off x="731838" y="530225"/>
            <a:ext cx="3175" cy="1588"/>
          </a:xfrm>
          <a:custGeom>
            <a:avLst/>
            <a:gdLst>
              <a:gd name="T0" fmla="*/ 2 w 2"/>
              <a:gd name="T1" fmla="*/ 0 h 1588"/>
              <a:gd name="T2" fmla="*/ 0 w 2"/>
              <a:gd name="T3" fmla="*/ 0 h 1588"/>
              <a:gd name="T4" fmla="*/ 2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Freeform 1252"/>
          <p:cNvSpPr>
            <a:spLocks/>
          </p:cNvSpPr>
          <p:nvPr/>
        </p:nvSpPr>
        <p:spPr bwMode="auto">
          <a:xfrm>
            <a:off x="731838" y="527050"/>
            <a:ext cx="3175" cy="7938"/>
          </a:xfrm>
          <a:custGeom>
            <a:avLst/>
            <a:gdLst>
              <a:gd name="T0" fmla="*/ 2 w 2"/>
              <a:gd name="T1" fmla="*/ 2 h 5"/>
              <a:gd name="T2" fmla="*/ 2 w 2"/>
              <a:gd name="T3" fmla="*/ 2 h 5"/>
              <a:gd name="T4" fmla="*/ 0 w 2"/>
              <a:gd name="T5" fmla="*/ 0 h 5"/>
              <a:gd name="T6" fmla="*/ 0 w 2"/>
              <a:gd name="T7" fmla="*/ 2 h 5"/>
              <a:gd name="T8" fmla="*/ 0 w 2"/>
              <a:gd name="T9" fmla="*/ 2 h 5"/>
              <a:gd name="T10" fmla="*/ 2 w 2"/>
              <a:gd name="T11" fmla="*/ 5 h 5"/>
              <a:gd name="T12" fmla="*/ 2 w 2"/>
              <a:gd name="T13" fmla="*/ 2 h 5"/>
              <a:gd name="T14" fmla="*/ 2 w 2"/>
              <a:gd name="T15" fmla="*/ 2 h 5"/>
              <a:gd name="T16" fmla="*/ 0 w 2"/>
              <a:gd name="T17" fmla="*/ 0 h 5"/>
              <a:gd name="T18" fmla="*/ 0 w 2"/>
              <a:gd name="T19" fmla="*/ 2 h 5"/>
              <a:gd name="T20" fmla="*/ 0 w 2"/>
              <a:gd name="T21" fmla="*/ 2 h 5"/>
              <a:gd name="T22" fmla="*/ 2 w 2"/>
              <a:gd name="T23" fmla="*/ 5 h 5"/>
              <a:gd name="T24" fmla="*/ 2 w 2"/>
              <a:gd name="T25" fmla="*/ 2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Freeform 1255"/>
          <p:cNvSpPr>
            <a:spLocks/>
          </p:cNvSpPr>
          <p:nvPr/>
        </p:nvSpPr>
        <p:spPr bwMode="auto">
          <a:xfrm>
            <a:off x="712788" y="550863"/>
            <a:ext cx="3175" cy="1587"/>
          </a:xfrm>
          <a:custGeom>
            <a:avLst/>
            <a:gdLst>
              <a:gd name="T0" fmla="*/ 0 w 2"/>
              <a:gd name="T1" fmla="*/ 0 h 1587"/>
              <a:gd name="T2" fmla="*/ 2 w 2"/>
              <a:gd name="T3" fmla="*/ 0 h 1587"/>
              <a:gd name="T4" fmla="*/ 2 w 2"/>
              <a:gd name="T5" fmla="*/ 0 h 1587"/>
              <a:gd name="T6" fmla="*/ 2 w 2"/>
              <a:gd name="T7" fmla="*/ 0 h 1587"/>
              <a:gd name="T8" fmla="*/ 2 w 2"/>
              <a:gd name="T9" fmla="*/ 0 h 1587"/>
              <a:gd name="T10" fmla="*/ 0 w 2"/>
              <a:gd name="T11" fmla="*/ 0 h 1587"/>
              <a:gd name="T12" fmla="*/ 0 w 2"/>
              <a:gd name="T13" fmla="*/ 0 h 1587"/>
              <a:gd name="T14" fmla="*/ 0 w 2"/>
              <a:gd name="T15" fmla="*/ 0 h 1587"/>
              <a:gd name="T16" fmla="*/ 0 w 2"/>
              <a:gd name="T17" fmla="*/ 0 h 1587"/>
              <a:gd name="T18" fmla="*/ 2 w 2"/>
              <a:gd name="T19" fmla="*/ 0 h 1587"/>
              <a:gd name="T20" fmla="*/ 2 w 2"/>
              <a:gd name="T21" fmla="*/ 0 h 1587"/>
              <a:gd name="T22" fmla="*/ 2 w 2"/>
              <a:gd name="T23" fmla="*/ 0 h 1587"/>
              <a:gd name="T24" fmla="*/ 2 w 2"/>
              <a:gd name="T25" fmla="*/ 0 h 1587"/>
              <a:gd name="T26" fmla="*/ 2 w 2"/>
              <a:gd name="T27" fmla="*/ 0 h 1587"/>
              <a:gd name="T28" fmla="*/ 2 w 2"/>
              <a:gd name="T29" fmla="*/ 0 h 1587"/>
              <a:gd name="T30" fmla="*/ 2 w 2"/>
              <a:gd name="T31" fmla="*/ 0 h 1587"/>
              <a:gd name="T32" fmla="*/ 2 w 2"/>
              <a:gd name="T33" fmla="*/ 0 h 1587"/>
              <a:gd name="T34" fmla="*/ 2 w 2"/>
              <a:gd name="T35" fmla="*/ 0 h 1587"/>
              <a:gd name="T36" fmla="*/ 2 w 2"/>
              <a:gd name="T37" fmla="*/ 0 h 1587"/>
              <a:gd name="T38" fmla="*/ 2 w 2"/>
              <a:gd name="T39" fmla="*/ 0 h 1587"/>
              <a:gd name="T40" fmla="*/ 2 w 2"/>
              <a:gd name="T41" fmla="*/ 0 h 1587"/>
              <a:gd name="T42" fmla="*/ 2 w 2"/>
              <a:gd name="T43" fmla="*/ 0 h 1587"/>
              <a:gd name="T44" fmla="*/ 2 w 2"/>
              <a:gd name="T45" fmla="*/ 0 h 1587"/>
              <a:gd name="T46" fmla="*/ 2 w 2"/>
              <a:gd name="T47" fmla="*/ 0 h 1587"/>
              <a:gd name="T48" fmla="*/ 2 w 2"/>
              <a:gd name="T49" fmla="*/ 0 h 1587"/>
              <a:gd name="T50" fmla="*/ 2 w 2"/>
              <a:gd name="T51" fmla="*/ 0 h 1587"/>
              <a:gd name="T52" fmla="*/ 2 w 2"/>
              <a:gd name="T53" fmla="*/ 0 h 1587"/>
              <a:gd name="T54" fmla="*/ 2 w 2"/>
              <a:gd name="T55" fmla="*/ 0 h 1587"/>
              <a:gd name="T56" fmla="*/ 2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8"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 name="Freeform 1269"/>
          <p:cNvSpPr>
            <a:spLocks/>
          </p:cNvSpPr>
          <p:nvPr/>
        </p:nvSpPr>
        <p:spPr bwMode="auto">
          <a:xfrm>
            <a:off x="728663" y="530225"/>
            <a:ext cx="3175" cy="4763"/>
          </a:xfrm>
          <a:custGeom>
            <a:avLst/>
            <a:gdLst>
              <a:gd name="T0" fmla="*/ 0 w 2"/>
              <a:gd name="T1" fmla="*/ 3 h 3"/>
              <a:gd name="T2" fmla="*/ 2 w 2"/>
              <a:gd name="T3" fmla="*/ 0 h 3"/>
              <a:gd name="T4" fmla="*/ 2 w 2"/>
              <a:gd name="T5" fmla="*/ 0 h 3"/>
              <a:gd name="T6" fmla="*/ 2 w 2"/>
              <a:gd name="T7" fmla="*/ 0 h 3"/>
              <a:gd name="T8" fmla="*/ 2 w 2"/>
              <a:gd name="T9" fmla="*/ 0 h 3"/>
              <a:gd name="T10" fmla="*/ 0 w 2"/>
              <a:gd name="T11" fmla="*/ 0 h 3"/>
              <a:gd name="T12" fmla="*/ 0 w 2"/>
              <a:gd name="T13" fmla="*/ 0 h 3"/>
              <a:gd name="T14" fmla="*/ 0 w 2"/>
              <a:gd name="T15" fmla="*/ 3 h 3"/>
              <a:gd name="T16" fmla="*/ 0 w 2"/>
              <a:gd name="T17" fmla="*/ 3 h 3"/>
              <a:gd name="T18" fmla="*/ 2 w 2"/>
              <a:gd name="T19" fmla="*/ 0 h 3"/>
              <a:gd name="T20" fmla="*/ 2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3 h 3"/>
              <a:gd name="T40" fmla="*/ 0 w 2"/>
              <a:gd name="T41" fmla="*/ 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4"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5"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 name="Freeform 1277"/>
          <p:cNvSpPr>
            <a:spLocks/>
          </p:cNvSpPr>
          <p:nvPr/>
        </p:nvSpPr>
        <p:spPr bwMode="auto">
          <a:xfrm>
            <a:off x="728663" y="523875"/>
            <a:ext cx="1587" cy="3175"/>
          </a:xfrm>
          <a:custGeom>
            <a:avLst/>
            <a:gdLst>
              <a:gd name="T0" fmla="*/ 0 w 1587"/>
              <a:gd name="T1" fmla="*/ 2 h 2"/>
              <a:gd name="T2" fmla="*/ 0 w 1587"/>
              <a:gd name="T3" fmla="*/ 2 h 2"/>
              <a:gd name="T4" fmla="*/ 0 w 1587"/>
              <a:gd name="T5" fmla="*/ 0 h 2"/>
              <a:gd name="T6" fmla="*/ 0 w 1587"/>
              <a:gd name="T7" fmla="*/ 2 h 2"/>
              <a:gd name="T8" fmla="*/ 0 w 1587"/>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 name="Freeform 1287"/>
          <p:cNvSpPr>
            <a:spLocks/>
          </p:cNvSpPr>
          <p:nvPr/>
        </p:nvSpPr>
        <p:spPr bwMode="auto">
          <a:xfrm>
            <a:off x="719138" y="514350"/>
            <a:ext cx="3175" cy="3175"/>
          </a:xfrm>
          <a:custGeom>
            <a:avLst/>
            <a:gdLst>
              <a:gd name="T0" fmla="*/ 0 w 2"/>
              <a:gd name="T1" fmla="*/ 0 h 2"/>
              <a:gd name="T2" fmla="*/ 0 w 2"/>
              <a:gd name="T3" fmla="*/ 2 h 2"/>
              <a:gd name="T4" fmla="*/ 2 w 2"/>
              <a:gd name="T5" fmla="*/ 2 h 2"/>
              <a:gd name="T6" fmla="*/ 2 w 2"/>
              <a:gd name="T7" fmla="*/ 2 h 2"/>
              <a:gd name="T8" fmla="*/ 2 w 2"/>
              <a:gd name="T9" fmla="*/ 2 h 2"/>
              <a:gd name="T10" fmla="*/ 2 w 2"/>
              <a:gd name="T11" fmla="*/ 0 h 2"/>
              <a:gd name="T12" fmla="*/ 0 w 2"/>
              <a:gd name="T13" fmla="*/ 0 h 2"/>
              <a:gd name="T14" fmla="*/ 0 w 2"/>
              <a:gd name="T15" fmla="*/ 0 h 2"/>
              <a:gd name="T16" fmla="*/ 0 w 2"/>
              <a:gd name="T17" fmla="*/ 2 h 2"/>
              <a:gd name="T18" fmla="*/ 0 w 2"/>
              <a:gd name="T19" fmla="*/ 2 h 2"/>
              <a:gd name="T20" fmla="*/ 0 w 2"/>
              <a:gd name="T21" fmla="*/ 2 h 2"/>
              <a:gd name="T22" fmla="*/ 0 w 2"/>
              <a:gd name="T23" fmla="*/ 2 h 2"/>
              <a:gd name="T24" fmla="*/ 2 w 2"/>
              <a:gd name="T25" fmla="*/ 2 h 2"/>
              <a:gd name="T26" fmla="*/ 2 w 2"/>
              <a:gd name="T27" fmla="*/ 2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 name="Freeform 1290"/>
          <p:cNvSpPr>
            <a:spLocks/>
          </p:cNvSpPr>
          <p:nvPr/>
        </p:nvSpPr>
        <p:spPr bwMode="auto">
          <a:xfrm>
            <a:off x="719138" y="517525"/>
            <a:ext cx="3175" cy="3175"/>
          </a:xfrm>
          <a:custGeom>
            <a:avLst/>
            <a:gdLst>
              <a:gd name="T0" fmla="*/ 0 w 2"/>
              <a:gd name="T1" fmla="*/ 2 h 2"/>
              <a:gd name="T2" fmla="*/ 0 w 2"/>
              <a:gd name="T3" fmla="*/ 2 h 2"/>
              <a:gd name="T4" fmla="*/ 2 w 2"/>
              <a:gd name="T5" fmla="*/ 2 h 2"/>
              <a:gd name="T6" fmla="*/ 2 w 2"/>
              <a:gd name="T7" fmla="*/ 2 h 2"/>
              <a:gd name="T8" fmla="*/ 2 w 2"/>
              <a:gd name="T9" fmla="*/ 2 h 2"/>
              <a:gd name="T10" fmla="*/ 2 w 2"/>
              <a:gd name="T11" fmla="*/ 0 h 2"/>
              <a:gd name="T12" fmla="*/ 0 w 2"/>
              <a:gd name="T13" fmla="*/ 0 h 2"/>
              <a:gd name="T14" fmla="*/ 0 w 2"/>
              <a:gd name="T15" fmla="*/ 0 h 2"/>
              <a:gd name="T16" fmla="*/ 0 w 2"/>
              <a:gd name="T17" fmla="*/ 0 h 2"/>
              <a:gd name="T18" fmla="*/ 0 w 2"/>
              <a:gd name="T19" fmla="*/ 0 h 2"/>
              <a:gd name="T20" fmla="*/ 2 w 2"/>
              <a:gd name="T21" fmla="*/ 0 h 2"/>
              <a:gd name="T22" fmla="*/ 0 w 2"/>
              <a:gd name="T23" fmla="*/ 0 h 2"/>
              <a:gd name="T24" fmla="*/ 0 w 2"/>
              <a:gd name="T25" fmla="*/ 0 h 2"/>
              <a:gd name="T26" fmla="*/ 0 w 2"/>
              <a:gd name="T27" fmla="*/ 0 h 2"/>
              <a:gd name="T28" fmla="*/ 0 w 2"/>
              <a:gd name="T29" fmla="*/ 0 h 2"/>
              <a:gd name="T30" fmla="*/ 0 w 2"/>
              <a:gd name="T31" fmla="*/ 2 h 2"/>
              <a:gd name="T32" fmla="*/ 0 w 2"/>
              <a:gd name="T33" fmla="*/ 2 h 2"/>
              <a:gd name="T34" fmla="*/ 0 w 2"/>
              <a:gd name="T35" fmla="*/ 2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 h 2"/>
              <a:gd name="T50" fmla="*/ 2 w 2"/>
              <a:gd name="T51" fmla="*/ 2 h 2"/>
              <a:gd name="T52" fmla="*/ 2 w 2"/>
              <a:gd name="T53" fmla="*/ 0 h 2"/>
              <a:gd name="T54" fmla="*/ 2 w 2"/>
              <a:gd name="T55" fmla="*/ 0 h 2"/>
              <a:gd name="T56" fmla="*/ 0 w 2"/>
              <a:gd name="T57" fmla="*/ 0 h 2"/>
              <a:gd name="T58" fmla="*/ 0 w 2"/>
              <a:gd name="T59" fmla="*/ 0 h 2"/>
              <a:gd name="T60" fmla="*/ 0 w 2"/>
              <a:gd name="T61" fmla="*/ 2 h 2"/>
              <a:gd name="T62" fmla="*/ 0 w 2"/>
              <a:gd name="T63" fmla="*/ 2 h 2"/>
              <a:gd name="T64" fmla="*/ 2 w 2"/>
              <a:gd name="T65" fmla="*/ 2 h 2"/>
              <a:gd name="T66" fmla="*/ 2 w 2"/>
              <a:gd name="T67" fmla="*/ 2 h 2"/>
              <a:gd name="T68" fmla="*/ 0 w 2"/>
              <a:gd name="T69" fmla="*/ 2 h 2"/>
              <a:gd name="T70" fmla="*/ 0 w 2"/>
              <a:gd name="T71" fmla="*/ 2 h 2"/>
              <a:gd name="T72" fmla="*/ 0 w 2"/>
              <a:gd name="T73" fmla="*/ 2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1"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2"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3"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4"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5"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6"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7"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8" name="Rectangle 68"/>
          <p:cNvSpPr>
            <a:spLocks noChangeArrowheads="1"/>
          </p:cNvSpPr>
          <p:nvPr/>
        </p:nvSpPr>
        <p:spPr bwMode="auto">
          <a:xfrm>
            <a:off x="6713538" y="4310063"/>
            <a:ext cx="2430462" cy="180975"/>
          </a:xfrm>
          <a:prstGeom prst="rect">
            <a:avLst/>
          </a:prstGeom>
          <a:solidFill>
            <a:schemeClr val="bg1">
              <a:lumMod val="65000"/>
            </a:schemeClr>
          </a:solidFill>
          <a:ln>
            <a:noFill/>
          </a:ln>
        </p:spPr>
        <p:txBody>
          <a:bodyPr/>
          <a:lstStyle/>
          <a:p>
            <a:pPr marL="115888" indent="-115888">
              <a:spcBef>
                <a:spcPct val="50000"/>
              </a:spcBef>
              <a:buFontTx/>
              <a:buChar char="•"/>
            </a:pPr>
            <a:endParaRPr lang="en-US" sz="1300" b="0">
              <a:solidFill>
                <a:srgbClr val="C8BB7E"/>
              </a:solidFill>
            </a:endParaRPr>
          </a:p>
        </p:txBody>
      </p:sp>
      <p:sp>
        <p:nvSpPr>
          <p:cNvPr id="70" name="Rectangle 69"/>
          <p:cNvSpPr>
            <a:spLocks noChangeArrowheads="1"/>
          </p:cNvSpPr>
          <p:nvPr/>
        </p:nvSpPr>
        <p:spPr bwMode="auto">
          <a:xfrm>
            <a:off x="0" y="4310063"/>
            <a:ext cx="6977063" cy="182562"/>
          </a:xfrm>
          <a:prstGeom prst="rect">
            <a:avLst/>
          </a:prstGeom>
          <a:solidFill>
            <a:schemeClr val="bg1">
              <a:lumMod val="65000"/>
            </a:schemeClr>
          </a:solidFill>
          <a:ln>
            <a:noFill/>
          </a:ln>
        </p:spPr>
        <p:txBody>
          <a:bodyPr/>
          <a:lstStyle/>
          <a:p>
            <a:pPr marL="115888" indent="-115888">
              <a:spcBef>
                <a:spcPct val="50000"/>
              </a:spcBef>
              <a:buFontTx/>
              <a:buChar char="•"/>
            </a:pPr>
            <a:endParaRPr lang="en-US" sz="1300" b="0">
              <a:solidFill>
                <a:schemeClr val="bg1"/>
              </a:solidFill>
            </a:endParaRPr>
          </a:p>
        </p:txBody>
      </p:sp>
      <p:sp>
        <p:nvSpPr>
          <p:cNvPr id="330" name="Title 329"/>
          <p:cNvSpPr>
            <a:spLocks noGrp="1"/>
          </p:cNvSpPr>
          <p:nvPr>
            <p:ph type="title"/>
          </p:nvPr>
        </p:nvSpPr>
        <p:spPr>
          <a:xfrm>
            <a:off x="1512623" y="1189789"/>
            <a:ext cx="6971806" cy="1822161"/>
          </a:xfrm>
        </p:spPr>
        <p:txBody>
          <a:bodyPr anchor="b"/>
          <a:lstStyle>
            <a:lvl1pPr>
              <a:lnSpc>
                <a:spcPct val="100000"/>
              </a:lnSpc>
              <a:spcBef>
                <a:spcPts val="0"/>
              </a:spcBef>
              <a:defRPr sz="3600" b="1" baseline="0">
                <a:solidFill>
                  <a:schemeClr val="bg1"/>
                </a:solidFill>
              </a:defRPr>
            </a:lvl1pPr>
          </a:lstStyle>
          <a:p>
            <a:r>
              <a:rPr lang="en-US"/>
              <a:t>Click to edit Master title style</a:t>
            </a:r>
          </a:p>
        </p:txBody>
      </p:sp>
      <p:sp>
        <p:nvSpPr>
          <p:cNvPr id="332" name="Text Placeholder 331"/>
          <p:cNvSpPr>
            <a:spLocks noGrp="1"/>
          </p:cNvSpPr>
          <p:nvPr>
            <p:ph type="body" sz="quarter" idx="13"/>
          </p:nvPr>
        </p:nvSpPr>
        <p:spPr>
          <a:xfrm>
            <a:off x="1525172" y="3000005"/>
            <a:ext cx="6959257" cy="875885"/>
          </a:xfrm>
        </p:spPr>
        <p:txBody>
          <a:bodyPr>
            <a:normAutofit/>
          </a:bodyPr>
          <a:lstStyle>
            <a:lvl1pPr>
              <a:lnSpc>
                <a:spcPct val="100000"/>
              </a:lnSpc>
              <a:spcBef>
                <a:spcPts val="0"/>
              </a:spcBef>
              <a:defRPr sz="2400" b="0" i="0" cap="all"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sp>
        <p:nvSpPr>
          <p:cNvPr id="71" name="Rectangle 1028"/>
          <p:cNvSpPr>
            <a:spLocks noGrp="1" noChangeArrowheads="1"/>
          </p:cNvSpPr>
          <p:nvPr>
            <p:ph type="dt" sz="half" idx="15"/>
          </p:nvPr>
        </p:nvSpPr>
        <p:spPr>
          <a:xfrm>
            <a:off x="5942013" y="6107113"/>
            <a:ext cx="2551112" cy="306387"/>
          </a:xfrm>
        </p:spPr>
        <p:txBody>
          <a:bodyPr rIns="0"/>
          <a:lstStyle>
            <a:lvl1pPr algn="r">
              <a:defRPr b="0" i="0" smtClean="0">
                <a:solidFill>
                  <a:schemeClr val="tx1"/>
                </a:solidFill>
                <a:latin typeface="Arial"/>
                <a:cs typeface="Arial"/>
              </a:defRPr>
            </a:lvl1pPr>
          </a:lstStyle>
          <a:p>
            <a:pPr>
              <a:defRPr/>
            </a:pPr>
            <a:fld id="{411ED987-9F4C-2841-BDB1-84D99CCC090C}" type="datetime4">
              <a:rPr lang="en-US"/>
              <a:pPr>
                <a:defRPr/>
              </a:pPr>
              <a:t>May 29, 2024</a:t>
            </a:fld>
            <a:endParaRPr lang="en-US"/>
          </a:p>
        </p:txBody>
      </p:sp>
      <p:sp>
        <p:nvSpPr>
          <p:cNvPr id="72" name="Footer Placeholder 1"/>
          <p:cNvSpPr>
            <a:spLocks noGrp="1"/>
          </p:cNvSpPr>
          <p:nvPr>
            <p:ph type="ftr" sz="quarter" idx="16"/>
          </p:nvPr>
        </p:nvSpPr>
        <p:spPr>
          <a:xfrm>
            <a:off x="1439863" y="6416675"/>
            <a:ext cx="7064375" cy="301625"/>
          </a:xfrm>
        </p:spPr>
        <p:txBody>
          <a:bodyPr rIns="0" anchor="t" anchorCtr="0"/>
          <a:lstStyle>
            <a:lvl1pPr>
              <a:defRPr b="0" smtClean="0"/>
            </a:lvl1pPr>
          </a:lstStyle>
          <a:p>
            <a:pPr>
              <a:defRPr/>
            </a:pPr>
            <a:r>
              <a:rPr lang="en-US"/>
              <a:t>Footer</a:t>
            </a:r>
          </a:p>
        </p:txBody>
      </p:sp>
      <p:sp>
        <p:nvSpPr>
          <p:cNvPr id="73" name="Text Placeholder 331"/>
          <p:cNvSpPr>
            <a:spLocks noGrp="1"/>
          </p:cNvSpPr>
          <p:nvPr>
            <p:ph type="body" sz="quarter" idx="14"/>
          </p:nvPr>
        </p:nvSpPr>
        <p:spPr>
          <a:xfrm>
            <a:off x="5682073" y="4699001"/>
            <a:ext cx="2821170" cy="1393637"/>
          </a:xfrm>
        </p:spPr>
        <p:txBody>
          <a:bodyPr anchor="b"/>
          <a:lstStyle>
            <a:lvl1pPr algn="r">
              <a:lnSpc>
                <a:spcPct val="100000"/>
              </a:lnSpc>
              <a:defRPr sz="1400" b="0" i="0" baseline="0">
                <a:solidFill>
                  <a:schemeClr val="tx1"/>
                </a:solidFill>
                <a:latin typeface="+mn-lt"/>
                <a:cs typeface="Arial"/>
              </a:defRPr>
            </a:lvl1pPr>
            <a:lvl2pPr algn="r">
              <a:defRPr sz="1400" b="0" i="0">
                <a:latin typeface="+mn-l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marL="0" marR="0" lvl="0" indent="0" algn="r" defTabSz="914400" rtl="0" eaLnBrk="1" fontAlgn="base" latinLnBrk="0" hangingPunct="1">
              <a:lnSpc>
                <a:spcPct val="100000"/>
              </a:lnSpc>
              <a:spcBef>
                <a:spcPct val="20000"/>
              </a:spcBef>
              <a:spcAft>
                <a:spcPct val="0"/>
              </a:spcAft>
              <a:buClr>
                <a:srgbClr val="00783C"/>
              </a:buClr>
              <a:buSzTx/>
              <a:buFontTx/>
              <a:buNone/>
              <a:tabLst/>
              <a:defRPr/>
            </a:pPr>
            <a:r>
              <a:rPr lang="en-US"/>
              <a:t>Click to edit Master text styles</a:t>
            </a:r>
          </a:p>
          <a:p>
            <a:pPr marL="0" marR="0" lvl="1" indent="0" algn="r" defTabSz="914400" rtl="0" eaLnBrk="1" fontAlgn="base" latinLnBrk="0" hangingPunct="1">
              <a:lnSpc>
                <a:spcPct val="100000"/>
              </a:lnSpc>
              <a:spcBef>
                <a:spcPct val="20000"/>
              </a:spcBef>
              <a:spcAft>
                <a:spcPct val="0"/>
              </a:spcAft>
              <a:buClr>
                <a:srgbClr val="00783C"/>
              </a:buClr>
              <a:buSzTx/>
              <a:buFontTx/>
              <a:buNone/>
              <a:tabLst/>
              <a:defRPr/>
            </a:pPr>
            <a:r>
              <a:rPr lang="en-US"/>
              <a:t>Second level</a:t>
            </a:r>
          </a:p>
        </p:txBody>
      </p:sp>
      <p:pic>
        <p:nvPicPr>
          <p:cNvPr id="76" name="Picture 75">
            <a:extLst>
              <a:ext uri="{FF2B5EF4-FFF2-40B4-BE49-F238E27FC236}">
                <a16:creationId xmlns:a16="http://schemas.microsoft.com/office/drawing/2014/main" id="{A42B49AA-5BCB-477F-B19C-96BF539DE6E5}"/>
              </a:ext>
            </a:extLst>
          </p:cNvPr>
          <p:cNvPicPr/>
          <p:nvPr userDrawn="1"/>
        </p:nvPicPr>
        <p:blipFill>
          <a:blip r:embed="rId5">
            <a:extLst>
              <a:ext uri="{28A0092B-C50C-407E-A947-70E740481C1C}">
                <a14:useLocalDpi xmlns:a14="http://schemas.microsoft.com/office/drawing/2010/main"/>
              </a:ext>
            </a:extLst>
          </a:blip>
          <a:stretch>
            <a:fillRect/>
          </a:stretch>
        </p:blipFill>
        <p:spPr>
          <a:xfrm>
            <a:off x="357809" y="4733106"/>
            <a:ext cx="5219873" cy="1144986"/>
          </a:xfrm>
          <a:prstGeom prst="rect">
            <a:avLst/>
          </a:prstGeom>
          <a:effectLst>
            <a:softEdge rad="0"/>
          </a:effectLst>
        </p:spPr>
      </p:pic>
    </p:spTree>
    <p:extLst>
      <p:ext uri="{BB962C8B-B14F-4D97-AF65-F5344CB8AC3E}">
        <p14:creationId xmlns:p14="http://schemas.microsoft.com/office/powerpoint/2010/main" val="2903869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hite Title Slide">
    <p:spTree>
      <p:nvGrpSpPr>
        <p:cNvPr id="1" name=""/>
        <p:cNvGrpSpPr/>
        <p:nvPr/>
      </p:nvGrpSpPr>
      <p:grpSpPr>
        <a:xfrm>
          <a:off x="0" y="0"/>
          <a:ext cx="0" cy="0"/>
          <a:chOff x="0" y="0"/>
          <a:chExt cx="0" cy="0"/>
        </a:xfrm>
      </p:grpSpPr>
      <p:sp>
        <p:nvSpPr>
          <p:cNvPr id="6"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9"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0" name="Freeform 1098"/>
          <p:cNvSpPr>
            <a:spLocks/>
          </p:cNvSpPr>
          <p:nvPr/>
        </p:nvSpPr>
        <p:spPr bwMode="auto">
          <a:xfrm>
            <a:off x="487363" y="617538"/>
            <a:ext cx="3175" cy="1587"/>
          </a:xfrm>
          <a:custGeom>
            <a:avLst/>
            <a:gdLst>
              <a:gd name="T0" fmla="*/ 0 w 2"/>
              <a:gd name="T1" fmla="*/ 0 h 1587"/>
              <a:gd name="T2" fmla="*/ 2 w 2"/>
              <a:gd name="T3" fmla="*/ 0 h 1587"/>
              <a:gd name="T4" fmla="*/ 2 w 2"/>
              <a:gd name="T5" fmla="*/ 0 h 1587"/>
              <a:gd name="T6" fmla="*/ 2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 w 2"/>
              <a:gd name="T35" fmla="*/ 0 h 1587"/>
              <a:gd name="T36" fmla="*/ 2 w 2"/>
              <a:gd name="T37" fmla="*/ 0 h 1587"/>
              <a:gd name="T38" fmla="*/ 2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15"/>
          <p:cNvSpPr>
            <a:spLocks/>
          </p:cNvSpPr>
          <p:nvPr/>
        </p:nvSpPr>
        <p:spPr bwMode="auto">
          <a:xfrm>
            <a:off x="458788" y="473075"/>
            <a:ext cx="3175" cy="3175"/>
          </a:xfrm>
          <a:custGeom>
            <a:avLst/>
            <a:gdLst>
              <a:gd name="T0" fmla="*/ 0 w 2"/>
              <a:gd name="T1" fmla="*/ 2 h 2"/>
              <a:gd name="T2" fmla="*/ 0 w 2"/>
              <a:gd name="T3" fmla="*/ 2 h 2"/>
              <a:gd name="T4" fmla="*/ 0 w 2"/>
              <a:gd name="T5" fmla="*/ 2 h 2"/>
              <a:gd name="T6" fmla="*/ 0 w 2"/>
              <a:gd name="T7" fmla="*/ 2 h 2"/>
              <a:gd name="T8" fmla="*/ 0 w 2"/>
              <a:gd name="T9" fmla="*/ 2 h 2"/>
              <a:gd name="T10" fmla="*/ 0 w 2"/>
              <a:gd name="T11" fmla="*/ 2 h 2"/>
              <a:gd name="T12" fmla="*/ 2 w 2"/>
              <a:gd name="T13" fmla="*/ 2 h 2"/>
              <a:gd name="T14" fmla="*/ 2 w 2"/>
              <a:gd name="T15" fmla="*/ 2 h 2"/>
              <a:gd name="T16" fmla="*/ 2 w 2"/>
              <a:gd name="T17" fmla="*/ 0 h 2"/>
              <a:gd name="T18" fmla="*/ 0 w 2"/>
              <a:gd name="T19" fmla="*/ 2 h 2"/>
              <a:gd name="T20" fmla="*/ 0 w 2"/>
              <a:gd name="T21" fmla="*/ 2 h 2"/>
              <a:gd name="T22" fmla="*/ 0 w 2"/>
              <a:gd name="T23" fmla="*/ 2 h 2"/>
              <a:gd name="T24" fmla="*/ 0 w 2"/>
              <a:gd name="T25" fmla="*/ 2 h 2"/>
              <a:gd name="T26" fmla="*/ 0 w 2"/>
              <a:gd name="T27" fmla="*/ 2 h 2"/>
              <a:gd name="T28" fmla="*/ 2 w 2"/>
              <a:gd name="T29" fmla="*/ 2 h 2"/>
              <a:gd name="T30" fmla="*/ 2 w 2"/>
              <a:gd name="T31" fmla="*/ 2 h 2"/>
              <a:gd name="T32" fmla="*/ 2 w 2"/>
              <a:gd name="T33" fmla="*/ 2 h 2"/>
              <a:gd name="T34" fmla="*/ 2 w 2"/>
              <a:gd name="T35" fmla="*/ 2 h 2"/>
              <a:gd name="T36" fmla="*/ 2 w 2"/>
              <a:gd name="T37" fmla="*/ 2 h 2"/>
              <a:gd name="T38" fmla="*/ 2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2 w 2"/>
              <a:gd name="T55" fmla="*/ 2 h 2"/>
              <a:gd name="T56" fmla="*/ 0 w 2"/>
              <a:gd name="T57" fmla="*/ 2 h 2"/>
              <a:gd name="T58" fmla="*/ 2 w 2"/>
              <a:gd name="T59" fmla="*/ 2 h 2"/>
              <a:gd name="T60" fmla="*/ 2 w 2"/>
              <a:gd name="T61" fmla="*/ 2 h 2"/>
              <a:gd name="T62" fmla="*/ 2 w 2"/>
              <a:gd name="T63" fmla="*/ 2 h 2"/>
              <a:gd name="T64" fmla="*/ 0 w 2"/>
              <a:gd name="T65" fmla="*/ 2 h 2"/>
              <a:gd name="T66" fmla="*/ 0 w 2"/>
              <a:gd name="T67" fmla="*/ 2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120"/>
          <p:cNvSpPr>
            <a:spLocks/>
          </p:cNvSpPr>
          <p:nvPr/>
        </p:nvSpPr>
        <p:spPr bwMode="auto">
          <a:xfrm>
            <a:off x="458788" y="463550"/>
            <a:ext cx="3175" cy="3175"/>
          </a:xfrm>
          <a:custGeom>
            <a:avLst/>
            <a:gdLst>
              <a:gd name="T0" fmla="*/ 0 w 2"/>
              <a:gd name="T1" fmla="*/ 0 h 2"/>
              <a:gd name="T2" fmla="*/ 0 w 2"/>
              <a:gd name="T3" fmla="*/ 2 h 2"/>
              <a:gd name="T4" fmla="*/ 0 w 2"/>
              <a:gd name="T5" fmla="*/ 2 h 2"/>
              <a:gd name="T6" fmla="*/ 0 w 2"/>
              <a:gd name="T7" fmla="*/ 2 h 2"/>
              <a:gd name="T8" fmla="*/ 2 w 2"/>
              <a:gd name="T9" fmla="*/ 2 h 2"/>
              <a:gd name="T10" fmla="*/ 2 w 2"/>
              <a:gd name="T11" fmla="*/ 0 h 2"/>
              <a:gd name="T12" fmla="*/ 2 w 2"/>
              <a:gd name="T13" fmla="*/ 0 h 2"/>
              <a:gd name="T14" fmla="*/ 2 w 2"/>
              <a:gd name="T15" fmla="*/ 0 h 2"/>
              <a:gd name="T16" fmla="*/ 0 w 2"/>
              <a:gd name="T17" fmla="*/ 0 h 2"/>
              <a:gd name="T18" fmla="*/ 0 w 2"/>
              <a:gd name="T19" fmla="*/ 2 h 2"/>
              <a:gd name="T20" fmla="*/ 0 w 2"/>
              <a:gd name="T21" fmla="*/ 2 h 2"/>
              <a:gd name="T22" fmla="*/ 2 w 2"/>
              <a:gd name="T23" fmla="*/ 0 h 2"/>
              <a:gd name="T24" fmla="*/ 2 w 2"/>
              <a:gd name="T25" fmla="*/ 0 h 2"/>
              <a:gd name="T26" fmla="*/ 2 w 2"/>
              <a:gd name="T27" fmla="*/ 0 h 2"/>
              <a:gd name="T28" fmla="*/ 2 w 2"/>
              <a:gd name="T29" fmla="*/ 2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0 w 2"/>
              <a:gd name="T43" fmla="*/ 2 h 2"/>
              <a:gd name="T44" fmla="*/ 0 w 2"/>
              <a:gd name="T45" fmla="*/ 2 h 2"/>
              <a:gd name="T46" fmla="*/ 2 w 2"/>
              <a:gd name="T47" fmla="*/ 2 h 2"/>
              <a:gd name="T48" fmla="*/ 0 w 2"/>
              <a:gd name="T49" fmla="*/ 2 h 2"/>
              <a:gd name="T50" fmla="*/ 0 w 2"/>
              <a:gd name="T51" fmla="*/ 2 h 2"/>
              <a:gd name="T52" fmla="*/ 2 w 2"/>
              <a:gd name="T53" fmla="*/ 2 h 2"/>
              <a:gd name="T54" fmla="*/ 2 w 2"/>
              <a:gd name="T55" fmla="*/ 2 h 2"/>
              <a:gd name="T56" fmla="*/ 2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34"/>
          <p:cNvSpPr>
            <a:spLocks/>
          </p:cNvSpPr>
          <p:nvPr/>
        </p:nvSpPr>
        <p:spPr bwMode="auto">
          <a:xfrm>
            <a:off x="703263" y="514350"/>
            <a:ext cx="3175" cy="6350"/>
          </a:xfrm>
          <a:custGeom>
            <a:avLst/>
            <a:gdLst>
              <a:gd name="T0" fmla="*/ 2 w 2"/>
              <a:gd name="T1" fmla="*/ 4 h 4"/>
              <a:gd name="T2" fmla="*/ 2 w 2"/>
              <a:gd name="T3" fmla="*/ 4 h 4"/>
              <a:gd name="T4" fmla="*/ 2 w 2"/>
              <a:gd name="T5" fmla="*/ 4 h 4"/>
              <a:gd name="T6" fmla="*/ 2 w 2"/>
              <a:gd name="T7" fmla="*/ 2 h 4"/>
              <a:gd name="T8" fmla="*/ 2 w 2"/>
              <a:gd name="T9" fmla="*/ 0 h 4"/>
              <a:gd name="T10" fmla="*/ 2 w 2"/>
              <a:gd name="T11" fmla="*/ 0 h 4"/>
              <a:gd name="T12" fmla="*/ 2 w 2"/>
              <a:gd name="T13" fmla="*/ 0 h 4"/>
              <a:gd name="T14" fmla="*/ 0 w 2"/>
              <a:gd name="T15" fmla="*/ 2 h 4"/>
              <a:gd name="T16" fmla="*/ 2 w 2"/>
              <a:gd name="T17" fmla="*/ 4 h 4"/>
              <a:gd name="T18" fmla="*/ 2 w 2"/>
              <a:gd name="T19" fmla="*/ 2 h 4"/>
              <a:gd name="T20" fmla="*/ 2 w 2"/>
              <a:gd name="T21" fmla="*/ 2 h 4"/>
              <a:gd name="T22" fmla="*/ 2 w 2"/>
              <a:gd name="T23" fmla="*/ 0 h 4"/>
              <a:gd name="T24" fmla="*/ 2 w 2"/>
              <a:gd name="T25" fmla="*/ 2 h 4"/>
              <a:gd name="T26" fmla="*/ 2 w 2"/>
              <a:gd name="T27" fmla="*/ 2 h 4"/>
              <a:gd name="T28" fmla="*/ 2 w 2"/>
              <a:gd name="T29" fmla="*/ 2 h 4"/>
              <a:gd name="T30" fmla="*/ 2 w 2"/>
              <a:gd name="T31" fmla="*/ 2 h 4"/>
              <a:gd name="T32" fmla="*/ 2 w 2"/>
              <a:gd name="T33" fmla="*/ 2 h 4"/>
              <a:gd name="T34" fmla="*/ 2 w 2"/>
              <a:gd name="T35" fmla="*/ 2 h 4"/>
              <a:gd name="T36" fmla="*/ 2 w 2"/>
              <a:gd name="T37" fmla="*/ 2 h 4"/>
              <a:gd name="T38" fmla="*/ 2 w 2"/>
              <a:gd name="T39" fmla="*/ 2 h 4"/>
              <a:gd name="T40" fmla="*/ 2 w 2"/>
              <a:gd name="T41" fmla="*/ 2 h 4"/>
              <a:gd name="T42" fmla="*/ 2 w 2"/>
              <a:gd name="T43" fmla="*/ 2 h 4"/>
              <a:gd name="T44" fmla="*/ 2 w 2"/>
              <a:gd name="T45" fmla="*/ 2 h 4"/>
              <a:gd name="T46" fmla="*/ 2 w 2"/>
              <a:gd name="T47" fmla="*/ 2 h 4"/>
              <a:gd name="T48" fmla="*/ 2 w 2"/>
              <a:gd name="T49" fmla="*/ 2 h 4"/>
              <a:gd name="T50" fmla="*/ 2 w 2"/>
              <a:gd name="T51" fmla="*/ 2 h 4"/>
              <a:gd name="T52" fmla="*/ 0 w 2"/>
              <a:gd name="T53" fmla="*/ 2 h 4"/>
              <a:gd name="T54" fmla="*/ 2 w 2"/>
              <a:gd name="T55" fmla="*/ 4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141"/>
          <p:cNvSpPr>
            <a:spLocks/>
          </p:cNvSpPr>
          <p:nvPr/>
        </p:nvSpPr>
        <p:spPr bwMode="auto">
          <a:xfrm>
            <a:off x="706438" y="479425"/>
            <a:ext cx="1587" cy="6350"/>
          </a:xfrm>
          <a:custGeom>
            <a:avLst/>
            <a:gdLst>
              <a:gd name="T0" fmla="*/ 0 w 1587"/>
              <a:gd name="T1" fmla="*/ 4 h 4"/>
              <a:gd name="T2" fmla="*/ 0 w 1587"/>
              <a:gd name="T3" fmla="*/ 2 h 4"/>
              <a:gd name="T4" fmla="*/ 0 w 1587"/>
              <a:gd name="T5" fmla="*/ 0 h 4"/>
              <a:gd name="T6" fmla="*/ 0 w 1587"/>
              <a:gd name="T7" fmla="*/ 0 h 4"/>
              <a:gd name="T8" fmla="*/ 0 w 1587"/>
              <a:gd name="T9" fmla="*/ 2 h 4"/>
              <a:gd name="T10" fmla="*/ 0 w 1587"/>
              <a:gd name="T11" fmla="*/ 2 h 4"/>
              <a:gd name="T12" fmla="*/ 0 w 1587"/>
              <a:gd name="T13" fmla="*/ 4 h 4"/>
              <a:gd name="T14" fmla="*/ 0 w 1587"/>
              <a:gd name="T15" fmla="*/ 2 h 4"/>
              <a:gd name="T16" fmla="*/ 0 w 1587"/>
              <a:gd name="T17" fmla="*/ 2 h 4"/>
              <a:gd name="T18" fmla="*/ 0 w 1587"/>
              <a:gd name="T19" fmla="*/ 2 h 4"/>
              <a:gd name="T20" fmla="*/ 0 w 1587"/>
              <a:gd name="T21" fmla="*/ 2 h 4"/>
              <a:gd name="T22" fmla="*/ 0 w 1587"/>
              <a:gd name="T23" fmla="*/ 2 h 4"/>
              <a:gd name="T24" fmla="*/ 0 w 1587"/>
              <a:gd name="T25" fmla="*/ 2 h 4"/>
              <a:gd name="T26" fmla="*/ 0 w 1587"/>
              <a:gd name="T27" fmla="*/ 2 h 4"/>
              <a:gd name="T28" fmla="*/ 0 w 1587"/>
              <a:gd name="T29" fmla="*/ 4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148"/>
          <p:cNvSpPr>
            <a:spLocks/>
          </p:cNvSpPr>
          <p:nvPr/>
        </p:nvSpPr>
        <p:spPr bwMode="auto">
          <a:xfrm>
            <a:off x="693738" y="460375"/>
            <a:ext cx="3175" cy="3175"/>
          </a:xfrm>
          <a:custGeom>
            <a:avLst/>
            <a:gdLst>
              <a:gd name="T0" fmla="*/ 2 w 2"/>
              <a:gd name="T1" fmla="*/ 2 h 2"/>
              <a:gd name="T2" fmla="*/ 2 w 2"/>
              <a:gd name="T3" fmla="*/ 0 h 2"/>
              <a:gd name="T4" fmla="*/ 2 w 2"/>
              <a:gd name="T5" fmla="*/ 0 h 2"/>
              <a:gd name="T6" fmla="*/ 2 w 2"/>
              <a:gd name="T7" fmla="*/ 0 h 2"/>
              <a:gd name="T8" fmla="*/ 2 w 2"/>
              <a:gd name="T9" fmla="*/ 0 h 2"/>
              <a:gd name="T10" fmla="*/ 0 w 2"/>
              <a:gd name="T11" fmla="*/ 0 h 2"/>
              <a:gd name="T12" fmla="*/ 0 w 2"/>
              <a:gd name="T13" fmla="*/ 0 h 2"/>
              <a:gd name="T14" fmla="*/ 0 w 2"/>
              <a:gd name="T15" fmla="*/ 2 h 2"/>
              <a:gd name="T16" fmla="*/ 0 w 2"/>
              <a:gd name="T17" fmla="*/ 2 h 2"/>
              <a:gd name="T18" fmla="*/ 0 w 2"/>
              <a:gd name="T19" fmla="*/ 2 h 2"/>
              <a:gd name="T20" fmla="*/ 2 w 2"/>
              <a:gd name="T21" fmla="*/ 2 h 2"/>
              <a:gd name="T22" fmla="*/ 2 w 2"/>
              <a:gd name="T23" fmla="*/ 2 h 2"/>
              <a:gd name="T24" fmla="*/ 2 w 2"/>
              <a:gd name="T25" fmla="*/ 0 h 2"/>
              <a:gd name="T26" fmla="*/ 2 w 2"/>
              <a:gd name="T27" fmla="*/ 0 h 2"/>
              <a:gd name="T28" fmla="*/ 2 w 2"/>
              <a:gd name="T29" fmla="*/ 0 h 2"/>
              <a:gd name="T30" fmla="*/ 0 w 2"/>
              <a:gd name="T31" fmla="*/ 2 h 2"/>
              <a:gd name="T32" fmla="*/ 2 w 2"/>
              <a:gd name="T33" fmla="*/ 2 h 2"/>
              <a:gd name="T34" fmla="*/ 2 w 2"/>
              <a:gd name="T35" fmla="*/ 0 h 2"/>
              <a:gd name="T36" fmla="*/ 0 w 2"/>
              <a:gd name="T37" fmla="*/ 2 h 2"/>
              <a:gd name="T38" fmla="*/ 2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0 w 2"/>
              <a:gd name="T55" fmla="*/ 2 h 2"/>
              <a:gd name="T56" fmla="*/ 0 w 2"/>
              <a:gd name="T57" fmla="*/ 2 h 2"/>
              <a:gd name="T58" fmla="*/ 2 w 2"/>
              <a:gd name="T59" fmla="*/ 2 h 2"/>
              <a:gd name="T60" fmla="*/ 2 w 2"/>
              <a:gd name="T61" fmla="*/ 2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50"/>
          <p:cNvSpPr>
            <a:spLocks/>
          </p:cNvSpPr>
          <p:nvPr/>
        </p:nvSpPr>
        <p:spPr bwMode="auto">
          <a:xfrm>
            <a:off x="684213" y="447675"/>
            <a:ext cx="1587" cy="3175"/>
          </a:xfrm>
          <a:custGeom>
            <a:avLst/>
            <a:gdLst>
              <a:gd name="T0" fmla="*/ 0 w 1587"/>
              <a:gd name="T1" fmla="*/ 2 h 2"/>
              <a:gd name="T2" fmla="*/ 0 w 1587"/>
              <a:gd name="T3" fmla="*/ 0 h 2"/>
              <a:gd name="T4" fmla="*/ 0 w 1587"/>
              <a:gd name="T5" fmla="*/ 2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52"/>
          <p:cNvSpPr>
            <a:spLocks/>
          </p:cNvSpPr>
          <p:nvPr/>
        </p:nvSpPr>
        <p:spPr bwMode="auto">
          <a:xfrm>
            <a:off x="684213" y="447675"/>
            <a:ext cx="3175" cy="3175"/>
          </a:xfrm>
          <a:custGeom>
            <a:avLst/>
            <a:gdLst>
              <a:gd name="T0" fmla="*/ 2 w 2"/>
              <a:gd name="T1" fmla="*/ 0 h 2"/>
              <a:gd name="T2" fmla="*/ 0 w 2"/>
              <a:gd name="T3" fmla="*/ 0 h 2"/>
              <a:gd name="T4" fmla="*/ 0 w 2"/>
              <a:gd name="T5" fmla="*/ 0 h 2"/>
              <a:gd name="T6" fmla="*/ 0 w 2"/>
              <a:gd name="T7" fmla="*/ 0 h 2"/>
              <a:gd name="T8" fmla="*/ 0 w 2"/>
              <a:gd name="T9" fmla="*/ 2 h 2"/>
              <a:gd name="T10" fmla="*/ 2 w 2"/>
              <a:gd name="T11" fmla="*/ 2 h 2"/>
              <a:gd name="T12" fmla="*/ 2 w 2"/>
              <a:gd name="T13" fmla="*/ 0 h 2"/>
              <a:gd name="T14" fmla="*/ 0 w 2"/>
              <a:gd name="T15" fmla="*/ 0 h 2"/>
              <a:gd name="T16" fmla="*/ 0 w 2"/>
              <a:gd name="T17" fmla="*/ 0 h 2"/>
              <a:gd name="T18" fmla="*/ 0 w 2"/>
              <a:gd name="T19" fmla="*/ 0 h 2"/>
              <a:gd name="T20" fmla="*/ 0 w 2"/>
              <a:gd name="T21" fmla="*/ 2 h 2"/>
              <a:gd name="T22" fmla="*/ 2 w 2"/>
              <a:gd name="T23" fmla="*/ 2 h 2"/>
              <a:gd name="T24" fmla="*/ 2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54"/>
          <p:cNvSpPr>
            <a:spLocks/>
          </p:cNvSpPr>
          <p:nvPr/>
        </p:nvSpPr>
        <p:spPr bwMode="auto">
          <a:xfrm>
            <a:off x="665163" y="434975"/>
            <a:ext cx="3175" cy="1588"/>
          </a:xfrm>
          <a:custGeom>
            <a:avLst/>
            <a:gdLst>
              <a:gd name="T0" fmla="*/ 2 w 2"/>
              <a:gd name="T1" fmla="*/ 0 h 1588"/>
              <a:gd name="T2" fmla="*/ 0 w 2"/>
              <a:gd name="T3" fmla="*/ 0 h 1588"/>
              <a:gd name="T4" fmla="*/ 2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56"/>
          <p:cNvSpPr>
            <a:spLocks/>
          </p:cNvSpPr>
          <p:nvPr/>
        </p:nvSpPr>
        <p:spPr bwMode="auto">
          <a:xfrm>
            <a:off x="665163" y="431800"/>
            <a:ext cx="3175" cy="3175"/>
          </a:xfrm>
          <a:custGeom>
            <a:avLst/>
            <a:gdLst>
              <a:gd name="T0" fmla="*/ 2 w 2"/>
              <a:gd name="T1" fmla="*/ 2 h 2"/>
              <a:gd name="T2" fmla="*/ 0 w 2"/>
              <a:gd name="T3" fmla="*/ 0 h 2"/>
              <a:gd name="T4" fmla="*/ 0 w 2"/>
              <a:gd name="T5" fmla="*/ 0 h 2"/>
              <a:gd name="T6" fmla="*/ 0 w 2"/>
              <a:gd name="T7" fmla="*/ 2 h 2"/>
              <a:gd name="T8" fmla="*/ 2 w 2"/>
              <a:gd name="T9" fmla="*/ 2 h 2"/>
              <a:gd name="T10" fmla="*/ 2 w 2"/>
              <a:gd name="T11" fmla="*/ 2 h 2"/>
              <a:gd name="T12" fmla="*/ 2 w 2"/>
              <a:gd name="T13" fmla="*/ 2 h 2"/>
              <a:gd name="T14" fmla="*/ 0 w 2"/>
              <a:gd name="T15" fmla="*/ 0 h 2"/>
              <a:gd name="T16" fmla="*/ 0 w 2"/>
              <a:gd name="T17" fmla="*/ 0 h 2"/>
              <a:gd name="T18" fmla="*/ 0 w 2"/>
              <a:gd name="T19" fmla="*/ 2 h 2"/>
              <a:gd name="T20" fmla="*/ 2 w 2"/>
              <a:gd name="T21" fmla="*/ 2 h 2"/>
              <a:gd name="T22" fmla="*/ 2 w 2"/>
              <a:gd name="T23" fmla="*/ 2 h 2"/>
              <a:gd name="T24" fmla="*/ 2 w 2"/>
              <a:gd name="T25" fmla="*/ 2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63"/>
          <p:cNvSpPr>
            <a:spLocks/>
          </p:cNvSpPr>
          <p:nvPr/>
        </p:nvSpPr>
        <p:spPr bwMode="auto">
          <a:xfrm>
            <a:off x="611188" y="415925"/>
            <a:ext cx="6350" cy="3175"/>
          </a:xfrm>
          <a:custGeom>
            <a:avLst/>
            <a:gdLst>
              <a:gd name="T0" fmla="*/ 2 w 4"/>
              <a:gd name="T1" fmla="*/ 2 h 2"/>
              <a:gd name="T2" fmla="*/ 2 w 4"/>
              <a:gd name="T3" fmla="*/ 2 h 2"/>
              <a:gd name="T4" fmla="*/ 4 w 4"/>
              <a:gd name="T5" fmla="*/ 2 h 2"/>
              <a:gd name="T6" fmla="*/ 4 w 4"/>
              <a:gd name="T7" fmla="*/ 0 h 2"/>
              <a:gd name="T8" fmla="*/ 4 w 4"/>
              <a:gd name="T9" fmla="*/ 0 h 2"/>
              <a:gd name="T10" fmla="*/ 2 w 4"/>
              <a:gd name="T11" fmla="*/ 0 h 2"/>
              <a:gd name="T12" fmla="*/ 2 w 4"/>
              <a:gd name="T13" fmla="*/ 0 h 2"/>
              <a:gd name="T14" fmla="*/ 0 w 4"/>
              <a:gd name="T15" fmla="*/ 2 h 2"/>
              <a:gd name="T16" fmla="*/ 2 w 4"/>
              <a:gd name="T17" fmla="*/ 2 h 2"/>
              <a:gd name="T18" fmla="*/ 2 w 4"/>
              <a:gd name="T19" fmla="*/ 0 h 2"/>
              <a:gd name="T20" fmla="*/ 4 w 4"/>
              <a:gd name="T21" fmla="*/ 2 h 2"/>
              <a:gd name="T22" fmla="*/ 4 w 4"/>
              <a:gd name="T23" fmla="*/ 0 h 2"/>
              <a:gd name="T24" fmla="*/ 4 w 4"/>
              <a:gd name="T25" fmla="*/ 0 h 2"/>
              <a:gd name="T26" fmla="*/ 2 w 4"/>
              <a:gd name="T27" fmla="*/ 0 h 2"/>
              <a:gd name="T28" fmla="*/ 2 w 4"/>
              <a:gd name="T29" fmla="*/ 0 h 2"/>
              <a:gd name="T30" fmla="*/ 0 w 4"/>
              <a:gd name="T31" fmla="*/ 0 h 2"/>
              <a:gd name="T32" fmla="*/ 2 w 4"/>
              <a:gd name="T33" fmla="*/ 2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72"/>
          <p:cNvSpPr>
            <a:spLocks/>
          </p:cNvSpPr>
          <p:nvPr/>
        </p:nvSpPr>
        <p:spPr bwMode="auto">
          <a:xfrm>
            <a:off x="582613" y="476250"/>
            <a:ext cx="3175" cy="3175"/>
          </a:xfrm>
          <a:custGeom>
            <a:avLst/>
            <a:gdLst>
              <a:gd name="T0" fmla="*/ 0 w 2"/>
              <a:gd name="T1" fmla="*/ 2 h 2"/>
              <a:gd name="T2" fmla="*/ 0 w 2"/>
              <a:gd name="T3" fmla="*/ 2 h 2"/>
              <a:gd name="T4" fmla="*/ 2 w 2"/>
              <a:gd name="T5" fmla="*/ 2 h 2"/>
              <a:gd name="T6" fmla="*/ 0 w 2"/>
              <a:gd name="T7" fmla="*/ 0 h 2"/>
              <a:gd name="T8" fmla="*/ 0 w 2"/>
              <a:gd name="T9" fmla="*/ 0 h 2"/>
              <a:gd name="T10" fmla="*/ 0 w 2"/>
              <a:gd name="T11" fmla="*/ 0 h 2"/>
              <a:gd name="T12" fmla="*/ 0 w 2"/>
              <a:gd name="T13" fmla="*/ 2 h 2"/>
              <a:gd name="T14" fmla="*/ 0 w 2"/>
              <a:gd name="T15" fmla="*/ 2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0 w 2"/>
              <a:gd name="T55" fmla="*/ 2 h 2"/>
              <a:gd name="T56" fmla="*/ 0 w 2"/>
              <a:gd name="T57" fmla="*/ 2 h 2"/>
              <a:gd name="T58" fmla="*/ 0 w 2"/>
              <a:gd name="T59" fmla="*/ 2 h 2"/>
              <a:gd name="T60" fmla="*/ 0 w 2"/>
              <a:gd name="T61" fmla="*/ 2 h 2"/>
              <a:gd name="T62" fmla="*/ 0 w 2"/>
              <a:gd name="T63" fmla="*/ 2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1177"/>
          <p:cNvSpPr>
            <a:spLocks/>
          </p:cNvSpPr>
          <p:nvPr/>
        </p:nvSpPr>
        <p:spPr bwMode="auto">
          <a:xfrm>
            <a:off x="557213" y="534988"/>
            <a:ext cx="3175" cy="3175"/>
          </a:xfrm>
          <a:custGeom>
            <a:avLst/>
            <a:gdLst>
              <a:gd name="T0" fmla="*/ 0 w 2"/>
              <a:gd name="T1" fmla="*/ 2 h 2"/>
              <a:gd name="T2" fmla="*/ 2 w 2"/>
              <a:gd name="T3" fmla="*/ 2 h 2"/>
              <a:gd name="T4" fmla="*/ 2 w 2"/>
              <a:gd name="T5" fmla="*/ 2 h 2"/>
              <a:gd name="T6" fmla="*/ 2 w 2"/>
              <a:gd name="T7" fmla="*/ 0 h 2"/>
              <a:gd name="T8" fmla="*/ 2 w 2"/>
              <a:gd name="T9" fmla="*/ 0 h 2"/>
              <a:gd name="T10" fmla="*/ 2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 h 2"/>
              <a:gd name="T40" fmla="*/ 0 w 2"/>
              <a:gd name="T41" fmla="*/ 2 h 2"/>
              <a:gd name="T42" fmla="*/ 2 w 2"/>
              <a:gd name="T43" fmla="*/ 2 h 2"/>
              <a:gd name="T44" fmla="*/ 2 w 2"/>
              <a:gd name="T45" fmla="*/ 0 h 2"/>
              <a:gd name="T46" fmla="*/ 2 w 2"/>
              <a:gd name="T47" fmla="*/ 0 h 2"/>
              <a:gd name="T48" fmla="*/ 2 w 2"/>
              <a:gd name="T49" fmla="*/ 0 h 2"/>
              <a:gd name="T50" fmla="*/ 2 w 2"/>
              <a:gd name="T51" fmla="*/ 0 h 2"/>
              <a:gd name="T52" fmla="*/ 2 w 2"/>
              <a:gd name="T53" fmla="*/ 0 h 2"/>
              <a:gd name="T54" fmla="*/ 2 w 2"/>
              <a:gd name="T55" fmla="*/ 0 h 2"/>
              <a:gd name="T56" fmla="*/ 2 w 2"/>
              <a:gd name="T57" fmla="*/ 0 h 2"/>
              <a:gd name="T58" fmla="*/ 2 w 2"/>
              <a:gd name="T59" fmla="*/ 0 h 2"/>
              <a:gd name="T60" fmla="*/ 2 w 2"/>
              <a:gd name="T61" fmla="*/ 0 h 2"/>
              <a:gd name="T62" fmla="*/ 2 w 2"/>
              <a:gd name="T63" fmla="*/ 0 h 2"/>
              <a:gd name="T64" fmla="*/ 2 w 2"/>
              <a:gd name="T65" fmla="*/ 0 h 2"/>
              <a:gd name="T66" fmla="*/ 2 w 2"/>
              <a:gd name="T67" fmla="*/ 2 h 2"/>
              <a:gd name="T68" fmla="*/ 2 w 2"/>
              <a:gd name="T69" fmla="*/ 0 h 2"/>
              <a:gd name="T70" fmla="*/ 2 w 2"/>
              <a:gd name="T71" fmla="*/ 0 h 2"/>
              <a:gd name="T72" fmla="*/ 0 w 2"/>
              <a:gd name="T73" fmla="*/ 0 h 2"/>
              <a:gd name="T74" fmla="*/ 0 w 2"/>
              <a:gd name="T75" fmla="*/ 0 h 2"/>
              <a:gd name="T76" fmla="*/ 0 w 2"/>
              <a:gd name="T77" fmla="*/ 2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1180"/>
          <p:cNvSpPr>
            <a:spLocks/>
          </p:cNvSpPr>
          <p:nvPr/>
        </p:nvSpPr>
        <p:spPr bwMode="auto">
          <a:xfrm>
            <a:off x="560388" y="530225"/>
            <a:ext cx="3175" cy="4763"/>
          </a:xfrm>
          <a:custGeom>
            <a:avLst/>
            <a:gdLst>
              <a:gd name="T0" fmla="*/ 0 w 2"/>
              <a:gd name="T1" fmla="*/ 3 h 3"/>
              <a:gd name="T2" fmla="*/ 0 w 2"/>
              <a:gd name="T3" fmla="*/ 3 h 3"/>
              <a:gd name="T4" fmla="*/ 2 w 2"/>
              <a:gd name="T5" fmla="*/ 3 h 3"/>
              <a:gd name="T6" fmla="*/ 2 w 2"/>
              <a:gd name="T7" fmla="*/ 3 h 3"/>
              <a:gd name="T8" fmla="*/ 0 w 2"/>
              <a:gd name="T9" fmla="*/ 0 h 3"/>
              <a:gd name="T10" fmla="*/ 0 w 2"/>
              <a:gd name="T11" fmla="*/ 0 h 3"/>
              <a:gd name="T12" fmla="*/ 0 w 2"/>
              <a:gd name="T13" fmla="*/ 0 h 3"/>
              <a:gd name="T14" fmla="*/ 0 w 2"/>
              <a:gd name="T15" fmla="*/ 3 h 3"/>
              <a:gd name="T16" fmla="*/ 0 w 2"/>
              <a:gd name="T17" fmla="*/ 3 h 3"/>
              <a:gd name="T18" fmla="*/ 0 w 2"/>
              <a:gd name="T19" fmla="*/ 3 h 3"/>
              <a:gd name="T20" fmla="*/ 0 w 2"/>
              <a:gd name="T21" fmla="*/ 3 h 3"/>
              <a:gd name="T22" fmla="*/ 0 w 2"/>
              <a:gd name="T23" fmla="*/ 0 h 3"/>
              <a:gd name="T24" fmla="*/ 0 w 2"/>
              <a:gd name="T25" fmla="*/ 3 h 3"/>
              <a:gd name="T26" fmla="*/ 0 w 2"/>
              <a:gd name="T27" fmla="*/ 3 h 3"/>
              <a:gd name="T28" fmla="*/ 0 w 2"/>
              <a:gd name="T29" fmla="*/ 3 h 3"/>
              <a:gd name="T30" fmla="*/ 0 w 2"/>
              <a:gd name="T31" fmla="*/ 3 h 3"/>
              <a:gd name="T32" fmla="*/ 0 w 2"/>
              <a:gd name="T33" fmla="*/ 3 h 3"/>
              <a:gd name="T34" fmla="*/ 0 w 2"/>
              <a:gd name="T35" fmla="*/ 3 h 3"/>
              <a:gd name="T36" fmla="*/ 0 w 2"/>
              <a:gd name="T37" fmla="*/ 3 h 3"/>
              <a:gd name="T38" fmla="*/ 0 w 2"/>
              <a:gd name="T39" fmla="*/ 3 h 3"/>
              <a:gd name="T40" fmla="*/ 0 w 2"/>
              <a:gd name="T41" fmla="*/ 3 h 3"/>
              <a:gd name="T42" fmla="*/ 0 w 2"/>
              <a:gd name="T43" fmla="*/ 3 h 3"/>
              <a:gd name="T44" fmla="*/ 0 w 2"/>
              <a:gd name="T45" fmla="*/ 3 h 3"/>
              <a:gd name="T46" fmla="*/ 0 w 2"/>
              <a:gd name="T47" fmla="*/ 3 h 3"/>
              <a:gd name="T48" fmla="*/ 0 w 2"/>
              <a:gd name="T49" fmla="*/ 3 h 3"/>
              <a:gd name="T50" fmla="*/ 0 w 2"/>
              <a:gd name="T51" fmla="*/ 3 h 3"/>
              <a:gd name="T52" fmla="*/ 0 w 2"/>
              <a:gd name="T53" fmla="*/ 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1210"/>
          <p:cNvSpPr>
            <a:spLocks/>
          </p:cNvSpPr>
          <p:nvPr/>
        </p:nvSpPr>
        <p:spPr bwMode="auto">
          <a:xfrm>
            <a:off x="595313" y="557213"/>
            <a:ext cx="3175" cy="3175"/>
          </a:xfrm>
          <a:custGeom>
            <a:avLst/>
            <a:gdLst>
              <a:gd name="T0" fmla="*/ 0 w 2"/>
              <a:gd name="T1" fmla="*/ 2 h 2"/>
              <a:gd name="T2" fmla="*/ 0 w 2"/>
              <a:gd name="T3" fmla="*/ 2 h 2"/>
              <a:gd name="T4" fmla="*/ 2 w 2"/>
              <a:gd name="T5" fmla="*/ 2 h 2"/>
              <a:gd name="T6" fmla="*/ 2 w 2"/>
              <a:gd name="T7" fmla="*/ 0 h 2"/>
              <a:gd name="T8" fmla="*/ 2 w 2"/>
              <a:gd name="T9" fmla="*/ 0 h 2"/>
              <a:gd name="T10" fmla="*/ 0 w 2"/>
              <a:gd name="T11" fmla="*/ 0 h 2"/>
              <a:gd name="T12" fmla="*/ 0 w 2"/>
              <a:gd name="T13" fmla="*/ 0 h 2"/>
              <a:gd name="T14" fmla="*/ 0 w 2"/>
              <a:gd name="T15" fmla="*/ 0 h 2"/>
              <a:gd name="T16" fmla="*/ 0 w 2"/>
              <a:gd name="T17" fmla="*/ 2 h 2"/>
              <a:gd name="T18" fmla="*/ 0 w 2"/>
              <a:gd name="T19" fmla="*/ 2 h 2"/>
              <a:gd name="T20" fmla="*/ 2 w 2"/>
              <a:gd name="T21" fmla="*/ 2 h 2"/>
              <a:gd name="T22" fmla="*/ 2 w 2"/>
              <a:gd name="T23" fmla="*/ 0 h 2"/>
              <a:gd name="T24" fmla="*/ 2 w 2"/>
              <a:gd name="T25" fmla="*/ 0 h 2"/>
              <a:gd name="T26" fmla="*/ 0 w 2"/>
              <a:gd name="T27" fmla="*/ 0 h 2"/>
              <a:gd name="T28" fmla="*/ 0 w 2"/>
              <a:gd name="T29" fmla="*/ 0 h 2"/>
              <a:gd name="T30" fmla="*/ 0 w 2"/>
              <a:gd name="T31" fmla="*/ 0 h 2"/>
              <a:gd name="T32" fmla="*/ 0 w 2"/>
              <a:gd name="T33" fmla="*/ 2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1214"/>
          <p:cNvSpPr>
            <a:spLocks/>
          </p:cNvSpPr>
          <p:nvPr/>
        </p:nvSpPr>
        <p:spPr bwMode="auto">
          <a:xfrm>
            <a:off x="595313" y="557213"/>
            <a:ext cx="3175" cy="3175"/>
          </a:xfrm>
          <a:custGeom>
            <a:avLst/>
            <a:gdLst>
              <a:gd name="T0" fmla="*/ 0 w 2"/>
              <a:gd name="T1" fmla="*/ 2 h 2"/>
              <a:gd name="T2" fmla="*/ 2 w 2"/>
              <a:gd name="T3" fmla="*/ 2 h 2"/>
              <a:gd name="T4" fmla="*/ 0 w 2"/>
              <a:gd name="T5" fmla="*/ 0 h 2"/>
              <a:gd name="T6" fmla="*/ 0 w 2"/>
              <a:gd name="T7" fmla="*/ 2 h 2"/>
              <a:gd name="T8" fmla="*/ 0 w 2"/>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30"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1221"/>
          <p:cNvSpPr>
            <a:spLocks/>
          </p:cNvSpPr>
          <p:nvPr/>
        </p:nvSpPr>
        <p:spPr bwMode="auto">
          <a:xfrm>
            <a:off x="731838" y="541338"/>
            <a:ext cx="3175" cy="3175"/>
          </a:xfrm>
          <a:custGeom>
            <a:avLst/>
            <a:gdLst>
              <a:gd name="T0" fmla="*/ 2 w 2"/>
              <a:gd name="T1" fmla="*/ 0 h 2"/>
              <a:gd name="T2" fmla="*/ 2 w 2"/>
              <a:gd name="T3" fmla="*/ 0 h 2"/>
              <a:gd name="T4" fmla="*/ 2 w 2"/>
              <a:gd name="T5" fmla="*/ 0 h 2"/>
              <a:gd name="T6" fmla="*/ 0 w 2"/>
              <a:gd name="T7" fmla="*/ 0 h 2"/>
              <a:gd name="T8" fmla="*/ 0 w 2"/>
              <a:gd name="T9" fmla="*/ 0 h 2"/>
              <a:gd name="T10" fmla="*/ 0 w 2"/>
              <a:gd name="T11" fmla="*/ 2 h 2"/>
              <a:gd name="T12" fmla="*/ 2 w 2"/>
              <a:gd name="T13" fmla="*/ 0 h 2"/>
              <a:gd name="T14" fmla="*/ 2 w 2"/>
              <a:gd name="T15" fmla="*/ 0 h 2"/>
              <a:gd name="T16" fmla="*/ 2 w 2"/>
              <a:gd name="T17" fmla="*/ 0 h 2"/>
              <a:gd name="T18" fmla="*/ 0 w 2"/>
              <a:gd name="T19" fmla="*/ 0 h 2"/>
              <a:gd name="T20" fmla="*/ 0 w 2"/>
              <a:gd name="T21" fmla="*/ 0 h 2"/>
              <a:gd name="T22" fmla="*/ 0 w 2"/>
              <a:gd name="T23" fmla="*/ 2 h 2"/>
              <a:gd name="T24" fmla="*/ 2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1234"/>
          <p:cNvSpPr>
            <a:spLocks/>
          </p:cNvSpPr>
          <p:nvPr/>
        </p:nvSpPr>
        <p:spPr bwMode="auto">
          <a:xfrm>
            <a:off x="722313" y="550863"/>
            <a:ext cx="3175" cy="1587"/>
          </a:xfrm>
          <a:custGeom>
            <a:avLst/>
            <a:gdLst>
              <a:gd name="T0" fmla="*/ 0 w 2"/>
              <a:gd name="T1" fmla="*/ 0 h 1587"/>
              <a:gd name="T2" fmla="*/ 0 w 2"/>
              <a:gd name="T3" fmla="*/ 0 h 1587"/>
              <a:gd name="T4" fmla="*/ 2 w 2"/>
              <a:gd name="T5" fmla="*/ 0 h 1587"/>
              <a:gd name="T6" fmla="*/ 2 w 2"/>
              <a:gd name="T7" fmla="*/ 0 h 1587"/>
              <a:gd name="T8" fmla="*/ 2 w 2"/>
              <a:gd name="T9" fmla="*/ 0 h 1587"/>
              <a:gd name="T10" fmla="*/ 2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 w 2"/>
              <a:gd name="T25" fmla="*/ 0 h 1587"/>
              <a:gd name="T26" fmla="*/ 2 w 2"/>
              <a:gd name="T27" fmla="*/ 0 h 1587"/>
              <a:gd name="T28" fmla="*/ 2 w 2"/>
              <a:gd name="T29" fmla="*/ 0 h 1587"/>
              <a:gd name="T30" fmla="*/ 0 w 2"/>
              <a:gd name="T31" fmla="*/ 0 h 1587"/>
              <a:gd name="T32" fmla="*/ 0 w 2"/>
              <a:gd name="T33" fmla="*/ 0 h 1587"/>
              <a:gd name="T34" fmla="*/ 2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40"/>
          <p:cNvSpPr>
            <a:spLocks/>
          </p:cNvSpPr>
          <p:nvPr/>
        </p:nvSpPr>
        <p:spPr bwMode="auto">
          <a:xfrm>
            <a:off x="728663" y="541338"/>
            <a:ext cx="1587" cy="3175"/>
          </a:xfrm>
          <a:custGeom>
            <a:avLst/>
            <a:gdLst>
              <a:gd name="T0" fmla="*/ 0 w 1587"/>
              <a:gd name="T1" fmla="*/ 2 h 2"/>
              <a:gd name="T2" fmla="*/ 0 w 1587"/>
              <a:gd name="T3" fmla="*/ 2 h 2"/>
              <a:gd name="T4" fmla="*/ 0 w 1587"/>
              <a:gd name="T5" fmla="*/ 0 h 2"/>
              <a:gd name="T6" fmla="*/ 0 w 1587"/>
              <a:gd name="T7" fmla="*/ 2 h 2"/>
              <a:gd name="T8" fmla="*/ 0 w 1587"/>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43"/>
          <p:cNvSpPr>
            <a:spLocks/>
          </p:cNvSpPr>
          <p:nvPr/>
        </p:nvSpPr>
        <p:spPr bwMode="auto">
          <a:xfrm>
            <a:off x="728663" y="538163"/>
            <a:ext cx="3175" cy="3175"/>
          </a:xfrm>
          <a:custGeom>
            <a:avLst/>
            <a:gdLst>
              <a:gd name="T0" fmla="*/ 2 w 2"/>
              <a:gd name="T1" fmla="*/ 2 h 2"/>
              <a:gd name="T2" fmla="*/ 2 w 2"/>
              <a:gd name="T3" fmla="*/ 2 h 2"/>
              <a:gd name="T4" fmla="*/ 2 w 2"/>
              <a:gd name="T5" fmla="*/ 2 h 2"/>
              <a:gd name="T6" fmla="*/ 2 w 2"/>
              <a:gd name="T7" fmla="*/ 2 h 2"/>
              <a:gd name="T8" fmla="*/ 0 w 2"/>
              <a:gd name="T9" fmla="*/ 2 h 2"/>
              <a:gd name="T10" fmla="*/ 0 w 2"/>
              <a:gd name="T11" fmla="*/ 2 h 2"/>
              <a:gd name="T12" fmla="*/ 2 w 2"/>
              <a:gd name="T13" fmla="*/ 2 h 2"/>
              <a:gd name="T14" fmla="*/ 0 w 2"/>
              <a:gd name="T15" fmla="*/ 2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w 2"/>
              <a:gd name="T35" fmla="*/ 2 h 2"/>
              <a:gd name="T36" fmla="*/ 0 w 2"/>
              <a:gd name="T37" fmla="*/ 2 h 2"/>
              <a:gd name="T38" fmla="*/ 2 w 2"/>
              <a:gd name="T39" fmla="*/ 2 h 2"/>
              <a:gd name="T40" fmla="*/ 2 w 2"/>
              <a:gd name="T41" fmla="*/ 2 h 2"/>
              <a:gd name="T42" fmla="*/ 2 w 2"/>
              <a:gd name="T43" fmla="*/ 2 h 2"/>
              <a:gd name="T44" fmla="*/ 2 w 2"/>
              <a:gd name="T45" fmla="*/ 2 h 2"/>
              <a:gd name="T46" fmla="*/ 2 w 2"/>
              <a:gd name="T47" fmla="*/ 2 h 2"/>
              <a:gd name="T48" fmla="*/ 0 w 2"/>
              <a:gd name="T49" fmla="*/ 0 h 2"/>
              <a:gd name="T50" fmla="*/ 0 w 2"/>
              <a:gd name="T51" fmla="*/ 2 h 2"/>
              <a:gd name="T52" fmla="*/ 0 w 2"/>
              <a:gd name="T53" fmla="*/ 2 h 2"/>
              <a:gd name="T54" fmla="*/ 0 w 2"/>
              <a:gd name="T55" fmla="*/ 2 h 2"/>
              <a:gd name="T56" fmla="*/ 2 w 2"/>
              <a:gd name="T57" fmla="*/ 2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46"/>
          <p:cNvSpPr>
            <a:spLocks/>
          </p:cNvSpPr>
          <p:nvPr/>
        </p:nvSpPr>
        <p:spPr bwMode="auto">
          <a:xfrm>
            <a:off x="725488" y="547688"/>
            <a:ext cx="3175" cy="3175"/>
          </a:xfrm>
          <a:custGeom>
            <a:avLst/>
            <a:gdLst>
              <a:gd name="T0" fmla="*/ 0 w 2"/>
              <a:gd name="T1" fmla="*/ 2 h 2"/>
              <a:gd name="T2" fmla="*/ 0 w 2"/>
              <a:gd name="T3" fmla="*/ 2 h 2"/>
              <a:gd name="T4" fmla="*/ 2 w 2"/>
              <a:gd name="T5" fmla="*/ 0 h 2"/>
              <a:gd name="T6" fmla="*/ 2 w 2"/>
              <a:gd name="T7" fmla="*/ 0 h 2"/>
              <a:gd name="T8" fmla="*/ 0 w 2"/>
              <a:gd name="T9" fmla="*/ 0 h 2"/>
              <a:gd name="T10" fmla="*/ 0 w 2"/>
              <a:gd name="T11" fmla="*/ 0 h 2"/>
              <a:gd name="T12" fmla="*/ 0 w 2"/>
              <a:gd name="T13" fmla="*/ 2 h 2"/>
              <a:gd name="T14" fmla="*/ 0 w 2"/>
              <a:gd name="T15" fmla="*/ 2 h 2"/>
              <a:gd name="T16" fmla="*/ 2 w 2"/>
              <a:gd name="T17" fmla="*/ 0 h 2"/>
              <a:gd name="T18" fmla="*/ 2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 h 2"/>
              <a:gd name="T48" fmla="*/ 0 w 2"/>
              <a:gd name="T49" fmla="*/ 2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1250"/>
          <p:cNvSpPr>
            <a:spLocks/>
          </p:cNvSpPr>
          <p:nvPr/>
        </p:nvSpPr>
        <p:spPr bwMode="auto">
          <a:xfrm>
            <a:off x="731838" y="530225"/>
            <a:ext cx="3175" cy="1588"/>
          </a:xfrm>
          <a:custGeom>
            <a:avLst/>
            <a:gdLst>
              <a:gd name="T0" fmla="*/ 2 w 2"/>
              <a:gd name="T1" fmla="*/ 0 h 1588"/>
              <a:gd name="T2" fmla="*/ 0 w 2"/>
              <a:gd name="T3" fmla="*/ 0 h 1588"/>
              <a:gd name="T4" fmla="*/ 2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1252"/>
          <p:cNvSpPr>
            <a:spLocks/>
          </p:cNvSpPr>
          <p:nvPr/>
        </p:nvSpPr>
        <p:spPr bwMode="auto">
          <a:xfrm>
            <a:off x="731838" y="527050"/>
            <a:ext cx="3175" cy="7938"/>
          </a:xfrm>
          <a:custGeom>
            <a:avLst/>
            <a:gdLst>
              <a:gd name="T0" fmla="*/ 2 w 2"/>
              <a:gd name="T1" fmla="*/ 2 h 5"/>
              <a:gd name="T2" fmla="*/ 2 w 2"/>
              <a:gd name="T3" fmla="*/ 2 h 5"/>
              <a:gd name="T4" fmla="*/ 0 w 2"/>
              <a:gd name="T5" fmla="*/ 0 h 5"/>
              <a:gd name="T6" fmla="*/ 0 w 2"/>
              <a:gd name="T7" fmla="*/ 2 h 5"/>
              <a:gd name="T8" fmla="*/ 0 w 2"/>
              <a:gd name="T9" fmla="*/ 2 h 5"/>
              <a:gd name="T10" fmla="*/ 2 w 2"/>
              <a:gd name="T11" fmla="*/ 5 h 5"/>
              <a:gd name="T12" fmla="*/ 2 w 2"/>
              <a:gd name="T13" fmla="*/ 2 h 5"/>
              <a:gd name="T14" fmla="*/ 2 w 2"/>
              <a:gd name="T15" fmla="*/ 2 h 5"/>
              <a:gd name="T16" fmla="*/ 0 w 2"/>
              <a:gd name="T17" fmla="*/ 0 h 5"/>
              <a:gd name="T18" fmla="*/ 0 w 2"/>
              <a:gd name="T19" fmla="*/ 2 h 5"/>
              <a:gd name="T20" fmla="*/ 0 w 2"/>
              <a:gd name="T21" fmla="*/ 2 h 5"/>
              <a:gd name="T22" fmla="*/ 2 w 2"/>
              <a:gd name="T23" fmla="*/ 5 h 5"/>
              <a:gd name="T24" fmla="*/ 2 w 2"/>
              <a:gd name="T25" fmla="*/ 2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Freeform 1255"/>
          <p:cNvSpPr>
            <a:spLocks/>
          </p:cNvSpPr>
          <p:nvPr/>
        </p:nvSpPr>
        <p:spPr bwMode="auto">
          <a:xfrm>
            <a:off x="712788" y="550863"/>
            <a:ext cx="3175" cy="1587"/>
          </a:xfrm>
          <a:custGeom>
            <a:avLst/>
            <a:gdLst>
              <a:gd name="T0" fmla="*/ 0 w 2"/>
              <a:gd name="T1" fmla="*/ 0 h 1587"/>
              <a:gd name="T2" fmla="*/ 2 w 2"/>
              <a:gd name="T3" fmla="*/ 0 h 1587"/>
              <a:gd name="T4" fmla="*/ 2 w 2"/>
              <a:gd name="T5" fmla="*/ 0 h 1587"/>
              <a:gd name="T6" fmla="*/ 2 w 2"/>
              <a:gd name="T7" fmla="*/ 0 h 1587"/>
              <a:gd name="T8" fmla="*/ 2 w 2"/>
              <a:gd name="T9" fmla="*/ 0 h 1587"/>
              <a:gd name="T10" fmla="*/ 0 w 2"/>
              <a:gd name="T11" fmla="*/ 0 h 1587"/>
              <a:gd name="T12" fmla="*/ 0 w 2"/>
              <a:gd name="T13" fmla="*/ 0 h 1587"/>
              <a:gd name="T14" fmla="*/ 0 w 2"/>
              <a:gd name="T15" fmla="*/ 0 h 1587"/>
              <a:gd name="T16" fmla="*/ 0 w 2"/>
              <a:gd name="T17" fmla="*/ 0 h 1587"/>
              <a:gd name="T18" fmla="*/ 2 w 2"/>
              <a:gd name="T19" fmla="*/ 0 h 1587"/>
              <a:gd name="T20" fmla="*/ 2 w 2"/>
              <a:gd name="T21" fmla="*/ 0 h 1587"/>
              <a:gd name="T22" fmla="*/ 2 w 2"/>
              <a:gd name="T23" fmla="*/ 0 h 1587"/>
              <a:gd name="T24" fmla="*/ 2 w 2"/>
              <a:gd name="T25" fmla="*/ 0 h 1587"/>
              <a:gd name="T26" fmla="*/ 2 w 2"/>
              <a:gd name="T27" fmla="*/ 0 h 1587"/>
              <a:gd name="T28" fmla="*/ 2 w 2"/>
              <a:gd name="T29" fmla="*/ 0 h 1587"/>
              <a:gd name="T30" fmla="*/ 2 w 2"/>
              <a:gd name="T31" fmla="*/ 0 h 1587"/>
              <a:gd name="T32" fmla="*/ 2 w 2"/>
              <a:gd name="T33" fmla="*/ 0 h 1587"/>
              <a:gd name="T34" fmla="*/ 2 w 2"/>
              <a:gd name="T35" fmla="*/ 0 h 1587"/>
              <a:gd name="T36" fmla="*/ 2 w 2"/>
              <a:gd name="T37" fmla="*/ 0 h 1587"/>
              <a:gd name="T38" fmla="*/ 2 w 2"/>
              <a:gd name="T39" fmla="*/ 0 h 1587"/>
              <a:gd name="T40" fmla="*/ 2 w 2"/>
              <a:gd name="T41" fmla="*/ 0 h 1587"/>
              <a:gd name="T42" fmla="*/ 2 w 2"/>
              <a:gd name="T43" fmla="*/ 0 h 1587"/>
              <a:gd name="T44" fmla="*/ 2 w 2"/>
              <a:gd name="T45" fmla="*/ 0 h 1587"/>
              <a:gd name="T46" fmla="*/ 2 w 2"/>
              <a:gd name="T47" fmla="*/ 0 h 1587"/>
              <a:gd name="T48" fmla="*/ 2 w 2"/>
              <a:gd name="T49" fmla="*/ 0 h 1587"/>
              <a:gd name="T50" fmla="*/ 2 w 2"/>
              <a:gd name="T51" fmla="*/ 0 h 1587"/>
              <a:gd name="T52" fmla="*/ 2 w 2"/>
              <a:gd name="T53" fmla="*/ 0 h 1587"/>
              <a:gd name="T54" fmla="*/ 2 w 2"/>
              <a:gd name="T55" fmla="*/ 0 h 1587"/>
              <a:gd name="T56" fmla="*/ 2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3"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Freeform 1269"/>
          <p:cNvSpPr>
            <a:spLocks/>
          </p:cNvSpPr>
          <p:nvPr/>
        </p:nvSpPr>
        <p:spPr bwMode="auto">
          <a:xfrm>
            <a:off x="728663" y="530225"/>
            <a:ext cx="3175" cy="4763"/>
          </a:xfrm>
          <a:custGeom>
            <a:avLst/>
            <a:gdLst>
              <a:gd name="T0" fmla="*/ 0 w 2"/>
              <a:gd name="T1" fmla="*/ 3 h 3"/>
              <a:gd name="T2" fmla="*/ 2 w 2"/>
              <a:gd name="T3" fmla="*/ 0 h 3"/>
              <a:gd name="T4" fmla="*/ 2 w 2"/>
              <a:gd name="T5" fmla="*/ 0 h 3"/>
              <a:gd name="T6" fmla="*/ 2 w 2"/>
              <a:gd name="T7" fmla="*/ 0 h 3"/>
              <a:gd name="T8" fmla="*/ 2 w 2"/>
              <a:gd name="T9" fmla="*/ 0 h 3"/>
              <a:gd name="T10" fmla="*/ 0 w 2"/>
              <a:gd name="T11" fmla="*/ 0 h 3"/>
              <a:gd name="T12" fmla="*/ 0 w 2"/>
              <a:gd name="T13" fmla="*/ 0 h 3"/>
              <a:gd name="T14" fmla="*/ 0 w 2"/>
              <a:gd name="T15" fmla="*/ 3 h 3"/>
              <a:gd name="T16" fmla="*/ 0 w 2"/>
              <a:gd name="T17" fmla="*/ 3 h 3"/>
              <a:gd name="T18" fmla="*/ 2 w 2"/>
              <a:gd name="T19" fmla="*/ 0 h 3"/>
              <a:gd name="T20" fmla="*/ 2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3 h 3"/>
              <a:gd name="T40" fmla="*/ 0 w 2"/>
              <a:gd name="T41" fmla="*/ 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9"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0"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1277"/>
          <p:cNvSpPr>
            <a:spLocks/>
          </p:cNvSpPr>
          <p:nvPr/>
        </p:nvSpPr>
        <p:spPr bwMode="auto">
          <a:xfrm>
            <a:off x="728663" y="523875"/>
            <a:ext cx="1587" cy="3175"/>
          </a:xfrm>
          <a:custGeom>
            <a:avLst/>
            <a:gdLst>
              <a:gd name="T0" fmla="*/ 0 w 1587"/>
              <a:gd name="T1" fmla="*/ 2 h 2"/>
              <a:gd name="T2" fmla="*/ 0 w 1587"/>
              <a:gd name="T3" fmla="*/ 2 h 2"/>
              <a:gd name="T4" fmla="*/ 0 w 1587"/>
              <a:gd name="T5" fmla="*/ 0 h 2"/>
              <a:gd name="T6" fmla="*/ 0 w 1587"/>
              <a:gd name="T7" fmla="*/ 2 h 2"/>
              <a:gd name="T8" fmla="*/ 0 w 1587"/>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1287"/>
          <p:cNvSpPr>
            <a:spLocks/>
          </p:cNvSpPr>
          <p:nvPr/>
        </p:nvSpPr>
        <p:spPr bwMode="auto">
          <a:xfrm>
            <a:off x="719138" y="514350"/>
            <a:ext cx="3175" cy="3175"/>
          </a:xfrm>
          <a:custGeom>
            <a:avLst/>
            <a:gdLst>
              <a:gd name="T0" fmla="*/ 0 w 2"/>
              <a:gd name="T1" fmla="*/ 0 h 2"/>
              <a:gd name="T2" fmla="*/ 0 w 2"/>
              <a:gd name="T3" fmla="*/ 2 h 2"/>
              <a:gd name="T4" fmla="*/ 2 w 2"/>
              <a:gd name="T5" fmla="*/ 2 h 2"/>
              <a:gd name="T6" fmla="*/ 2 w 2"/>
              <a:gd name="T7" fmla="*/ 2 h 2"/>
              <a:gd name="T8" fmla="*/ 2 w 2"/>
              <a:gd name="T9" fmla="*/ 2 h 2"/>
              <a:gd name="T10" fmla="*/ 2 w 2"/>
              <a:gd name="T11" fmla="*/ 0 h 2"/>
              <a:gd name="T12" fmla="*/ 0 w 2"/>
              <a:gd name="T13" fmla="*/ 0 h 2"/>
              <a:gd name="T14" fmla="*/ 0 w 2"/>
              <a:gd name="T15" fmla="*/ 0 h 2"/>
              <a:gd name="T16" fmla="*/ 0 w 2"/>
              <a:gd name="T17" fmla="*/ 2 h 2"/>
              <a:gd name="T18" fmla="*/ 0 w 2"/>
              <a:gd name="T19" fmla="*/ 2 h 2"/>
              <a:gd name="T20" fmla="*/ 0 w 2"/>
              <a:gd name="T21" fmla="*/ 2 h 2"/>
              <a:gd name="T22" fmla="*/ 0 w 2"/>
              <a:gd name="T23" fmla="*/ 2 h 2"/>
              <a:gd name="T24" fmla="*/ 2 w 2"/>
              <a:gd name="T25" fmla="*/ 2 h 2"/>
              <a:gd name="T26" fmla="*/ 2 w 2"/>
              <a:gd name="T27" fmla="*/ 2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 name="Freeform 1290"/>
          <p:cNvSpPr>
            <a:spLocks/>
          </p:cNvSpPr>
          <p:nvPr/>
        </p:nvSpPr>
        <p:spPr bwMode="auto">
          <a:xfrm>
            <a:off x="719138" y="517525"/>
            <a:ext cx="3175" cy="3175"/>
          </a:xfrm>
          <a:custGeom>
            <a:avLst/>
            <a:gdLst>
              <a:gd name="T0" fmla="*/ 0 w 2"/>
              <a:gd name="T1" fmla="*/ 2 h 2"/>
              <a:gd name="T2" fmla="*/ 0 w 2"/>
              <a:gd name="T3" fmla="*/ 2 h 2"/>
              <a:gd name="T4" fmla="*/ 2 w 2"/>
              <a:gd name="T5" fmla="*/ 2 h 2"/>
              <a:gd name="T6" fmla="*/ 2 w 2"/>
              <a:gd name="T7" fmla="*/ 2 h 2"/>
              <a:gd name="T8" fmla="*/ 2 w 2"/>
              <a:gd name="T9" fmla="*/ 2 h 2"/>
              <a:gd name="T10" fmla="*/ 2 w 2"/>
              <a:gd name="T11" fmla="*/ 0 h 2"/>
              <a:gd name="T12" fmla="*/ 0 w 2"/>
              <a:gd name="T13" fmla="*/ 0 h 2"/>
              <a:gd name="T14" fmla="*/ 0 w 2"/>
              <a:gd name="T15" fmla="*/ 0 h 2"/>
              <a:gd name="T16" fmla="*/ 0 w 2"/>
              <a:gd name="T17" fmla="*/ 0 h 2"/>
              <a:gd name="T18" fmla="*/ 0 w 2"/>
              <a:gd name="T19" fmla="*/ 0 h 2"/>
              <a:gd name="T20" fmla="*/ 2 w 2"/>
              <a:gd name="T21" fmla="*/ 0 h 2"/>
              <a:gd name="T22" fmla="*/ 0 w 2"/>
              <a:gd name="T23" fmla="*/ 0 h 2"/>
              <a:gd name="T24" fmla="*/ 0 w 2"/>
              <a:gd name="T25" fmla="*/ 0 h 2"/>
              <a:gd name="T26" fmla="*/ 0 w 2"/>
              <a:gd name="T27" fmla="*/ 0 h 2"/>
              <a:gd name="T28" fmla="*/ 0 w 2"/>
              <a:gd name="T29" fmla="*/ 0 h 2"/>
              <a:gd name="T30" fmla="*/ 0 w 2"/>
              <a:gd name="T31" fmla="*/ 2 h 2"/>
              <a:gd name="T32" fmla="*/ 0 w 2"/>
              <a:gd name="T33" fmla="*/ 2 h 2"/>
              <a:gd name="T34" fmla="*/ 0 w 2"/>
              <a:gd name="T35" fmla="*/ 2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 h 2"/>
              <a:gd name="T50" fmla="*/ 2 w 2"/>
              <a:gd name="T51" fmla="*/ 2 h 2"/>
              <a:gd name="T52" fmla="*/ 2 w 2"/>
              <a:gd name="T53" fmla="*/ 0 h 2"/>
              <a:gd name="T54" fmla="*/ 2 w 2"/>
              <a:gd name="T55" fmla="*/ 0 h 2"/>
              <a:gd name="T56" fmla="*/ 0 w 2"/>
              <a:gd name="T57" fmla="*/ 0 h 2"/>
              <a:gd name="T58" fmla="*/ 0 w 2"/>
              <a:gd name="T59" fmla="*/ 0 h 2"/>
              <a:gd name="T60" fmla="*/ 0 w 2"/>
              <a:gd name="T61" fmla="*/ 2 h 2"/>
              <a:gd name="T62" fmla="*/ 0 w 2"/>
              <a:gd name="T63" fmla="*/ 2 h 2"/>
              <a:gd name="T64" fmla="*/ 2 w 2"/>
              <a:gd name="T65" fmla="*/ 2 h 2"/>
              <a:gd name="T66" fmla="*/ 2 w 2"/>
              <a:gd name="T67" fmla="*/ 2 h 2"/>
              <a:gd name="T68" fmla="*/ 0 w 2"/>
              <a:gd name="T69" fmla="*/ 2 h 2"/>
              <a:gd name="T70" fmla="*/ 0 w 2"/>
              <a:gd name="T71" fmla="*/ 2 h 2"/>
              <a:gd name="T72" fmla="*/ 0 w 2"/>
              <a:gd name="T73" fmla="*/ 2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6"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7"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8"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9"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0"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1"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2"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3" name="Rectangle 63"/>
          <p:cNvSpPr>
            <a:spLocks noChangeArrowheads="1"/>
          </p:cNvSpPr>
          <p:nvPr/>
        </p:nvSpPr>
        <p:spPr bwMode="auto">
          <a:xfrm>
            <a:off x="6977062" y="4315711"/>
            <a:ext cx="2166937" cy="176914"/>
          </a:xfrm>
          <a:prstGeom prst="rect">
            <a:avLst/>
          </a:prstGeom>
          <a:solidFill>
            <a:srgbClr val="92D050"/>
          </a:solidFill>
          <a:ln>
            <a:noFill/>
          </a:ln>
        </p:spPr>
        <p:txBody>
          <a:bodyPr/>
          <a:lstStyle/>
          <a:p>
            <a:pPr marL="115888" indent="-115888">
              <a:spcBef>
                <a:spcPct val="50000"/>
              </a:spcBef>
              <a:buFontTx/>
              <a:buChar char="•"/>
            </a:pPr>
            <a:endParaRPr lang="en-US" sz="1300" b="0">
              <a:solidFill>
                <a:srgbClr val="C8BB7E"/>
              </a:solidFill>
            </a:endParaRPr>
          </a:p>
        </p:txBody>
      </p:sp>
      <p:sp>
        <p:nvSpPr>
          <p:cNvPr id="64" name="Rectangle 64"/>
          <p:cNvSpPr>
            <a:spLocks noChangeArrowheads="1"/>
          </p:cNvSpPr>
          <p:nvPr/>
        </p:nvSpPr>
        <p:spPr bwMode="auto">
          <a:xfrm>
            <a:off x="0" y="4310063"/>
            <a:ext cx="6977063" cy="182562"/>
          </a:xfrm>
          <a:prstGeom prst="rect">
            <a:avLst/>
          </a:prstGeom>
          <a:solidFill>
            <a:schemeClr val="bg1">
              <a:lumMod val="65000"/>
            </a:schemeClr>
          </a:solidFill>
          <a:ln>
            <a:noFill/>
          </a:ln>
        </p:spPr>
        <p:txBody>
          <a:bodyPr/>
          <a:lstStyle/>
          <a:p>
            <a:pPr marL="115888" indent="-115888">
              <a:spcBef>
                <a:spcPct val="50000"/>
              </a:spcBef>
              <a:buFontTx/>
              <a:buChar char="•"/>
            </a:pPr>
            <a:endParaRPr lang="en-US" sz="1300" b="0">
              <a:solidFill>
                <a:schemeClr val="bg1"/>
              </a:solidFill>
            </a:endParaRPr>
          </a:p>
        </p:txBody>
      </p:sp>
      <p:sp>
        <p:nvSpPr>
          <p:cNvPr id="330" name="Title 329"/>
          <p:cNvSpPr>
            <a:spLocks noGrp="1"/>
          </p:cNvSpPr>
          <p:nvPr>
            <p:ph type="title"/>
          </p:nvPr>
        </p:nvSpPr>
        <p:spPr>
          <a:xfrm>
            <a:off x="1512623" y="1189789"/>
            <a:ext cx="6971806" cy="1822161"/>
          </a:xfrm>
        </p:spPr>
        <p:txBody>
          <a:bodyPr anchor="b"/>
          <a:lstStyle>
            <a:lvl1pPr>
              <a:lnSpc>
                <a:spcPct val="100000"/>
              </a:lnSpc>
              <a:spcBef>
                <a:spcPts val="0"/>
              </a:spcBef>
              <a:defRPr sz="3600" b="1" baseline="0">
                <a:solidFill>
                  <a:srgbClr val="021F43"/>
                </a:solidFill>
              </a:defRPr>
            </a:lvl1pPr>
          </a:lstStyle>
          <a:p>
            <a:r>
              <a:rPr lang="en-US"/>
              <a:t>Click to edit Master title style</a:t>
            </a:r>
          </a:p>
        </p:txBody>
      </p:sp>
      <p:sp>
        <p:nvSpPr>
          <p:cNvPr id="332" name="Text Placeholder 331"/>
          <p:cNvSpPr>
            <a:spLocks noGrp="1"/>
          </p:cNvSpPr>
          <p:nvPr>
            <p:ph type="body" sz="quarter" idx="13"/>
          </p:nvPr>
        </p:nvSpPr>
        <p:spPr>
          <a:xfrm>
            <a:off x="1525172" y="3000005"/>
            <a:ext cx="6959257" cy="875885"/>
          </a:xfrm>
        </p:spPr>
        <p:txBody>
          <a:bodyPr>
            <a:normAutofit/>
          </a:bodyPr>
          <a:lstStyle>
            <a:lvl1pPr>
              <a:lnSpc>
                <a:spcPct val="100000"/>
              </a:lnSpc>
              <a:spcBef>
                <a:spcPts val="0"/>
              </a:spcBef>
              <a:defRPr sz="2400" b="0" i="0" cap="all" baseline="0">
                <a:solidFill>
                  <a:srgbClr val="021F43"/>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sp>
        <p:nvSpPr>
          <p:cNvPr id="65" name="Rectangle 1028"/>
          <p:cNvSpPr>
            <a:spLocks noGrp="1" noChangeArrowheads="1"/>
          </p:cNvSpPr>
          <p:nvPr>
            <p:ph type="dt" sz="half" idx="15"/>
          </p:nvPr>
        </p:nvSpPr>
        <p:spPr>
          <a:xfrm>
            <a:off x="5680075" y="6107113"/>
            <a:ext cx="2813050" cy="306387"/>
          </a:xfrm>
        </p:spPr>
        <p:txBody>
          <a:bodyPr rIns="0"/>
          <a:lstStyle>
            <a:lvl1pPr algn="r">
              <a:defRPr b="0" i="0" smtClean="0">
                <a:solidFill>
                  <a:schemeClr val="tx1"/>
                </a:solidFill>
                <a:latin typeface="Arial"/>
                <a:cs typeface="Arial"/>
              </a:defRPr>
            </a:lvl1pPr>
          </a:lstStyle>
          <a:p>
            <a:pPr>
              <a:defRPr/>
            </a:pPr>
            <a:fld id="{D1D566F7-D24B-004C-86DE-D1E4B750C484}" type="datetime4">
              <a:rPr lang="en-US"/>
              <a:pPr>
                <a:defRPr/>
              </a:pPr>
              <a:t>May 29, 2024</a:t>
            </a:fld>
            <a:endParaRPr lang="en-US"/>
          </a:p>
        </p:txBody>
      </p:sp>
      <p:sp>
        <p:nvSpPr>
          <p:cNvPr id="66" name="Footer Placeholder 1"/>
          <p:cNvSpPr>
            <a:spLocks noGrp="1"/>
          </p:cNvSpPr>
          <p:nvPr>
            <p:ph type="ftr" sz="quarter" idx="16"/>
          </p:nvPr>
        </p:nvSpPr>
        <p:spPr>
          <a:xfrm>
            <a:off x="1439863" y="6416675"/>
            <a:ext cx="7064375" cy="301625"/>
          </a:xfrm>
        </p:spPr>
        <p:txBody>
          <a:bodyPr rIns="0" anchor="t" anchorCtr="0"/>
          <a:lstStyle>
            <a:lvl1pPr>
              <a:defRPr b="0" dirty="0" smtClean="0"/>
            </a:lvl1pPr>
          </a:lstStyle>
          <a:p>
            <a:pPr>
              <a:defRPr/>
            </a:pPr>
            <a:r>
              <a:rPr lang="en-US"/>
              <a:t>Footer</a:t>
            </a:r>
          </a:p>
        </p:txBody>
      </p:sp>
      <p:sp>
        <p:nvSpPr>
          <p:cNvPr id="67" name="Text Placeholder 331"/>
          <p:cNvSpPr>
            <a:spLocks noGrp="1"/>
          </p:cNvSpPr>
          <p:nvPr>
            <p:ph type="body" sz="quarter" idx="14"/>
          </p:nvPr>
        </p:nvSpPr>
        <p:spPr>
          <a:xfrm>
            <a:off x="5682073" y="4699001"/>
            <a:ext cx="2821170" cy="1393637"/>
          </a:xfrm>
        </p:spPr>
        <p:txBody>
          <a:bodyPr anchor="b"/>
          <a:lstStyle>
            <a:lvl1pPr algn="r">
              <a:lnSpc>
                <a:spcPct val="100000"/>
              </a:lnSpc>
              <a:defRPr sz="1400" b="0" i="0" baseline="0">
                <a:solidFill>
                  <a:schemeClr val="tx1"/>
                </a:solidFill>
                <a:latin typeface="+mn-lt"/>
                <a:cs typeface="Arial"/>
              </a:defRPr>
            </a:lvl1pPr>
            <a:lvl2pPr algn="r">
              <a:defRPr sz="1400" b="0" i="0">
                <a:latin typeface="+mn-l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marL="0" marR="0" lvl="0" indent="0" algn="r" defTabSz="914400" rtl="0" eaLnBrk="1" fontAlgn="base" latinLnBrk="0" hangingPunct="1">
              <a:lnSpc>
                <a:spcPct val="100000"/>
              </a:lnSpc>
              <a:spcBef>
                <a:spcPct val="20000"/>
              </a:spcBef>
              <a:spcAft>
                <a:spcPct val="0"/>
              </a:spcAft>
              <a:buClr>
                <a:srgbClr val="00783C"/>
              </a:buClr>
              <a:buSzTx/>
              <a:buFontTx/>
              <a:buNone/>
              <a:tabLst/>
              <a:defRPr/>
            </a:pPr>
            <a:r>
              <a:rPr lang="en-US"/>
              <a:t>Click to edit Master text styles</a:t>
            </a:r>
          </a:p>
          <a:p>
            <a:pPr marL="0" marR="0" lvl="1" indent="0" algn="r" defTabSz="914400" rtl="0" eaLnBrk="1" fontAlgn="base" latinLnBrk="0" hangingPunct="1">
              <a:lnSpc>
                <a:spcPct val="100000"/>
              </a:lnSpc>
              <a:spcBef>
                <a:spcPct val="20000"/>
              </a:spcBef>
              <a:spcAft>
                <a:spcPct val="0"/>
              </a:spcAft>
              <a:buClr>
                <a:srgbClr val="00783C"/>
              </a:buClr>
              <a:buSzTx/>
              <a:buFontTx/>
              <a:buNone/>
              <a:tabLst/>
              <a:defRPr/>
            </a:pPr>
            <a:r>
              <a:rPr lang="en-US"/>
              <a:t>Second level</a:t>
            </a:r>
          </a:p>
        </p:txBody>
      </p:sp>
      <p:pic>
        <p:nvPicPr>
          <p:cNvPr id="69" name="Picture 68">
            <a:extLst>
              <a:ext uri="{FF2B5EF4-FFF2-40B4-BE49-F238E27FC236}">
                <a16:creationId xmlns:a16="http://schemas.microsoft.com/office/drawing/2014/main" id="{32EA25AA-2104-44AE-AE87-D0A061D4FC2F}"/>
              </a:ext>
            </a:extLst>
          </p:cNvPr>
          <p:cNvPicPr/>
          <p:nvPr userDrawn="1"/>
        </p:nvPicPr>
        <p:blipFill>
          <a:blip r:embed="rId2">
            <a:extLst>
              <a:ext uri="{28A0092B-C50C-407E-A947-70E740481C1C}">
                <a14:useLocalDpi xmlns:a14="http://schemas.microsoft.com/office/drawing/2010/main"/>
              </a:ext>
            </a:extLst>
          </a:blip>
          <a:stretch>
            <a:fillRect/>
          </a:stretch>
        </p:blipFill>
        <p:spPr>
          <a:xfrm>
            <a:off x="864704" y="4725657"/>
            <a:ext cx="4815371" cy="1053401"/>
          </a:xfrm>
          <a:prstGeom prst="rect">
            <a:avLst/>
          </a:prstGeom>
          <a:effectLst>
            <a:softEdge rad="0"/>
          </a:effectLst>
        </p:spPr>
      </p:pic>
    </p:spTree>
    <p:extLst>
      <p:ext uri="{BB962C8B-B14F-4D97-AF65-F5344CB8AC3E}">
        <p14:creationId xmlns:p14="http://schemas.microsoft.com/office/powerpoint/2010/main" val="2524439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Light Blue Title Slide">
    <p:spTree>
      <p:nvGrpSpPr>
        <p:cNvPr id="1" name=""/>
        <p:cNvGrpSpPr/>
        <p:nvPr/>
      </p:nvGrpSpPr>
      <p:grpSpPr>
        <a:xfrm>
          <a:off x="0" y="0"/>
          <a:ext cx="0" cy="0"/>
          <a:chOff x="0" y="0"/>
          <a:chExt cx="0" cy="0"/>
        </a:xfrm>
      </p:grpSpPr>
      <p:pic>
        <p:nvPicPr>
          <p:cNvPr id="7" name="Picture 7"/>
          <p:cNvPicPr>
            <a:picLocks noChangeAspect="1"/>
          </p:cNvPicPr>
          <p:nvPr/>
        </p:nvPicPr>
        <p:blipFill>
          <a:blip r:embed="rId2" cstate="email">
            <a:alphaModFix amt="50000"/>
            <a:extLst>
              <a:ext uri="{28A0092B-C50C-407E-A947-70E740481C1C}">
                <a14:useLocalDpi xmlns:a14="http://schemas.microsoft.com/office/drawing/2010/main"/>
              </a:ext>
            </a:extLst>
          </a:blip>
          <a:srcRect/>
          <a:stretch>
            <a:fillRect/>
          </a:stretch>
        </p:blipFill>
        <p:spPr bwMode="auto">
          <a:xfrm>
            <a:off x="0" y="0"/>
            <a:ext cx="6942138" cy="4359275"/>
          </a:xfrm>
          <a:prstGeom prst="rect">
            <a:avLst/>
          </a:prstGeom>
          <a:solidFill>
            <a:srgbClr val="92D050"/>
          </a:solidFill>
          <a:ln>
            <a:noFill/>
          </a:ln>
        </p:spPr>
      </p:pic>
      <p:pic>
        <p:nvPicPr>
          <p:cNvPr id="8" name="Picture 8"/>
          <p:cNvPicPr>
            <a:picLocks noChangeAspect="1"/>
          </p:cNvPicPr>
          <p:nvPr/>
        </p:nvPicPr>
        <p:blipFill>
          <a:blip r:embed="rId3" cstate="email">
            <a:alphaModFix amt="58000"/>
            <a:extLst>
              <a:ext uri="{28A0092B-C50C-407E-A947-70E740481C1C}">
                <a14:useLocalDpi xmlns:a14="http://schemas.microsoft.com/office/drawing/2010/main"/>
              </a:ext>
            </a:extLst>
          </a:blip>
          <a:srcRect/>
          <a:stretch>
            <a:fillRect/>
          </a:stretch>
        </p:blipFill>
        <p:spPr bwMode="auto">
          <a:xfrm>
            <a:off x="4660900" y="0"/>
            <a:ext cx="2324100" cy="4362450"/>
          </a:xfrm>
          <a:prstGeom prst="rect">
            <a:avLst/>
          </a:prstGeom>
          <a:noFill/>
          <a:ln>
            <a:noFill/>
          </a:ln>
          <a:extLst>
            <a:ext uri="{909E8E84-426E-40DD-AFC4-6F175D3DCCD1}">
              <a14:hiddenFill xmlns:a14="http://schemas.microsoft.com/office/drawing/2010/main">
                <a:solidFill>
                  <a:srgbClr val="FFFFFF">
                    <a:alpha val="58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4"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5" name="Freeform 1098"/>
          <p:cNvSpPr>
            <a:spLocks/>
          </p:cNvSpPr>
          <p:nvPr/>
        </p:nvSpPr>
        <p:spPr bwMode="auto">
          <a:xfrm>
            <a:off x="487363" y="617538"/>
            <a:ext cx="3175" cy="1587"/>
          </a:xfrm>
          <a:custGeom>
            <a:avLst/>
            <a:gdLst>
              <a:gd name="T0" fmla="*/ 0 w 2"/>
              <a:gd name="T1" fmla="*/ 0 h 1587"/>
              <a:gd name="T2" fmla="*/ 2 w 2"/>
              <a:gd name="T3" fmla="*/ 0 h 1587"/>
              <a:gd name="T4" fmla="*/ 2 w 2"/>
              <a:gd name="T5" fmla="*/ 0 h 1587"/>
              <a:gd name="T6" fmla="*/ 2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 w 2"/>
              <a:gd name="T35" fmla="*/ 0 h 1587"/>
              <a:gd name="T36" fmla="*/ 2 w 2"/>
              <a:gd name="T37" fmla="*/ 0 h 1587"/>
              <a:gd name="T38" fmla="*/ 2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15"/>
          <p:cNvSpPr>
            <a:spLocks/>
          </p:cNvSpPr>
          <p:nvPr/>
        </p:nvSpPr>
        <p:spPr bwMode="auto">
          <a:xfrm>
            <a:off x="458788" y="473075"/>
            <a:ext cx="3175" cy="3175"/>
          </a:xfrm>
          <a:custGeom>
            <a:avLst/>
            <a:gdLst>
              <a:gd name="T0" fmla="*/ 0 w 2"/>
              <a:gd name="T1" fmla="*/ 2 h 2"/>
              <a:gd name="T2" fmla="*/ 0 w 2"/>
              <a:gd name="T3" fmla="*/ 2 h 2"/>
              <a:gd name="T4" fmla="*/ 0 w 2"/>
              <a:gd name="T5" fmla="*/ 2 h 2"/>
              <a:gd name="T6" fmla="*/ 0 w 2"/>
              <a:gd name="T7" fmla="*/ 2 h 2"/>
              <a:gd name="T8" fmla="*/ 0 w 2"/>
              <a:gd name="T9" fmla="*/ 2 h 2"/>
              <a:gd name="T10" fmla="*/ 0 w 2"/>
              <a:gd name="T11" fmla="*/ 2 h 2"/>
              <a:gd name="T12" fmla="*/ 2 w 2"/>
              <a:gd name="T13" fmla="*/ 2 h 2"/>
              <a:gd name="T14" fmla="*/ 2 w 2"/>
              <a:gd name="T15" fmla="*/ 2 h 2"/>
              <a:gd name="T16" fmla="*/ 2 w 2"/>
              <a:gd name="T17" fmla="*/ 0 h 2"/>
              <a:gd name="T18" fmla="*/ 0 w 2"/>
              <a:gd name="T19" fmla="*/ 2 h 2"/>
              <a:gd name="T20" fmla="*/ 0 w 2"/>
              <a:gd name="T21" fmla="*/ 2 h 2"/>
              <a:gd name="T22" fmla="*/ 0 w 2"/>
              <a:gd name="T23" fmla="*/ 2 h 2"/>
              <a:gd name="T24" fmla="*/ 0 w 2"/>
              <a:gd name="T25" fmla="*/ 2 h 2"/>
              <a:gd name="T26" fmla="*/ 0 w 2"/>
              <a:gd name="T27" fmla="*/ 2 h 2"/>
              <a:gd name="T28" fmla="*/ 2 w 2"/>
              <a:gd name="T29" fmla="*/ 2 h 2"/>
              <a:gd name="T30" fmla="*/ 2 w 2"/>
              <a:gd name="T31" fmla="*/ 2 h 2"/>
              <a:gd name="T32" fmla="*/ 2 w 2"/>
              <a:gd name="T33" fmla="*/ 2 h 2"/>
              <a:gd name="T34" fmla="*/ 2 w 2"/>
              <a:gd name="T35" fmla="*/ 2 h 2"/>
              <a:gd name="T36" fmla="*/ 2 w 2"/>
              <a:gd name="T37" fmla="*/ 2 h 2"/>
              <a:gd name="T38" fmla="*/ 2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2 w 2"/>
              <a:gd name="T55" fmla="*/ 2 h 2"/>
              <a:gd name="T56" fmla="*/ 0 w 2"/>
              <a:gd name="T57" fmla="*/ 2 h 2"/>
              <a:gd name="T58" fmla="*/ 2 w 2"/>
              <a:gd name="T59" fmla="*/ 2 h 2"/>
              <a:gd name="T60" fmla="*/ 2 w 2"/>
              <a:gd name="T61" fmla="*/ 2 h 2"/>
              <a:gd name="T62" fmla="*/ 2 w 2"/>
              <a:gd name="T63" fmla="*/ 2 h 2"/>
              <a:gd name="T64" fmla="*/ 0 w 2"/>
              <a:gd name="T65" fmla="*/ 2 h 2"/>
              <a:gd name="T66" fmla="*/ 0 w 2"/>
              <a:gd name="T67" fmla="*/ 2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20"/>
          <p:cNvSpPr>
            <a:spLocks/>
          </p:cNvSpPr>
          <p:nvPr/>
        </p:nvSpPr>
        <p:spPr bwMode="auto">
          <a:xfrm>
            <a:off x="458788" y="463550"/>
            <a:ext cx="3175" cy="3175"/>
          </a:xfrm>
          <a:custGeom>
            <a:avLst/>
            <a:gdLst>
              <a:gd name="T0" fmla="*/ 0 w 2"/>
              <a:gd name="T1" fmla="*/ 0 h 2"/>
              <a:gd name="T2" fmla="*/ 0 w 2"/>
              <a:gd name="T3" fmla="*/ 2 h 2"/>
              <a:gd name="T4" fmla="*/ 0 w 2"/>
              <a:gd name="T5" fmla="*/ 2 h 2"/>
              <a:gd name="T6" fmla="*/ 0 w 2"/>
              <a:gd name="T7" fmla="*/ 2 h 2"/>
              <a:gd name="T8" fmla="*/ 2 w 2"/>
              <a:gd name="T9" fmla="*/ 2 h 2"/>
              <a:gd name="T10" fmla="*/ 2 w 2"/>
              <a:gd name="T11" fmla="*/ 0 h 2"/>
              <a:gd name="T12" fmla="*/ 2 w 2"/>
              <a:gd name="T13" fmla="*/ 0 h 2"/>
              <a:gd name="T14" fmla="*/ 2 w 2"/>
              <a:gd name="T15" fmla="*/ 0 h 2"/>
              <a:gd name="T16" fmla="*/ 0 w 2"/>
              <a:gd name="T17" fmla="*/ 0 h 2"/>
              <a:gd name="T18" fmla="*/ 0 w 2"/>
              <a:gd name="T19" fmla="*/ 2 h 2"/>
              <a:gd name="T20" fmla="*/ 0 w 2"/>
              <a:gd name="T21" fmla="*/ 2 h 2"/>
              <a:gd name="T22" fmla="*/ 2 w 2"/>
              <a:gd name="T23" fmla="*/ 0 h 2"/>
              <a:gd name="T24" fmla="*/ 2 w 2"/>
              <a:gd name="T25" fmla="*/ 0 h 2"/>
              <a:gd name="T26" fmla="*/ 2 w 2"/>
              <a:gd name="T27" fmla="*/ 0 h 2"/>
              <a:gd name="T28" fmla="*/ 2 w 2"/>
              <a:gd name="T29" fmla="*/ 2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0 w 2"/>
              <a:gd name="T43" fmla="*/ 2 h 2"/>
              <a:gd name="T44" fmla="*/ 0 w 2"/>
              <a:gd name="T45" fmla="*/ 2 h 2"/>
              <a:gd name="T46" fmla="*/ 2 w 2"/>
              <a:gd name="T47" fmla="*/ 2 h 2"/>
              <a:gd name="T48" fmla="*/ 0 w 2"/>
              <a:gd name="T49" fmla="*/ 2 h 2"/>
              <a:gd name="T50" fmla="*/ 0 w 2"/>
              <a:gd name="T51" fmla="*/ 2 h 2"/>
              <a:gd name="T52" fmla="*/ 2 w 2"/>
              <a:gd name="T53" fmla="*/ 2 h 2"/>
              <a:gd name="T54" fmla="*/ 2 w 2"/>
              <a:gd name="T55" fmla="*/ 2 h 2"/>
              <a:gd name="T56" fmla="*/ 2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34"/>
          <p:cNvSpPr>
            <a:spLocks/>
          </p:cNvSpPr>
          <p:nvPr/>
        </p:nvSpPr>
        <p:spPr bwMode="auto">
          <a:xfrm>
            <a:off x="703263" y="514350"/>
            <a:ext cx="3175" cy="6350"/>
          </a:xfrm>
          <a:custGeom>
            <a:avLst/>
            <a:gdLst>
              <a:gd name="T0" fmla="*/ 2 w 2"/>
              <a:gd name="T1" fmla="*/ 4 h 4"/>
              <a:gd name="T2" fmla="*/ 2 w 2"/>
              <a:gd name="T3" fmla="*/ 4 h 4"/>
              <a:gd name="T4" fmla="*/ 2 w 2"/>
              <a:gd name="T5" fmla="*/ 4 h 4"/>
              <a:gd name="T6" fmla="*/ 2 w 2"/>
              <a:gd name="T7" fmla="*/ 2 h 4"/>
              <a:gd name="T8" fmla="*/ 2 w 2"/>
              <a:gd name="T9" fmla="*/ 0 h 4"/>
              <a:gd name="T10" fmla="*/ 2 w 2"/>
              <a:gd name="T11" fmla="*/ 0 h 4"/>
              <a:gd name="T12" fmla="*/ 2 w 2"/>
              <a:gd name="T13" fmla="*/ 0 h 4"/>
              <a:gd name="T14" fmla="*/ 0 w 2"/>
              <a:gd name="T15" fmla="*/ 2 h 4"/>
              <a:gd name="T16" fmla="*/ 2 w 2"/>
              <a:gd name="T17" fmla="*/ 4 h 4"/>
              <a:gd name="T18" fmla="*/ 2 w 2"/>
              <a:gd name="T19" fmla="*/ 2 h 4"/>
              <a:gd name="T20" fmla="*/ 2 w 2"/>
              <a:gd name="T21" fmla="*/ 2 h 4"/>
              <a:gd name="T22" fmla="*/ 2 w 2"/>
              <a:gd name="T23" fmla="*/ 0 h 4"/>
              <a:gd name="T24" fmla="*/ 2 w 2"/>
              <a:gd name="T25" fmla="*/ 2 h 4"/>
              <a:gd name="T26" fmla="*/ 2 w 2"/>
              <a:gd name="T27" fmla="*/ 2 h 4"/>
              <a:gd name="T28" fmla="*/ 2 w 2"/>
              <a:gd name="T29" fmla="*/ 2 h 4"/>
              <a:gd name="T30" fmla="*/ 2 w 2"/>
              <a:gd name="T31" fmla="*/ 2 h 4"/>
              <a:gd name="T32" fmla="*/ 2 w 2"/>
              <a:gd name="T33" fmla="*/ 2 h 4"/>
              <a:gd name="T34" fmla="*/ 2 w 2"/>
              <a:gd name="T35" fmla="*/ 2 h 4"/>
              <a:gd name="T36" fmla="*/ 2 w 2"/>
              <a:gd name="T37" fmla="*/ 2 h 4"/>
              <a:gd name="T38" fmla="*/ 2 w 2"/>
              <a:gd name="T39" fmla="*/ 2 h 4"/>
              <a:gd name="T40" fmla="*/ 2 w 2"/>
              <a:gd name="T41" fmla="*/ 2 h 4"/>
              <a:gd name="T42" fmla="*/ 2 w 2"/>
              <a:gd name="T43" fmla="*/ 2 h 4"/>
              <a:gd name="T44" fmla="*/ 2 w 2"/>
              <a:gd name="T45" fmla="*/ 2 h 4"/>
              <a:gd name="T46" fmla="*/ 2 w 2"/>
              <a:gd name="T47" fmla="*/ 2 h 4"/>
              <a:gd name="T48" fmla="*/ 2 w 2"/>
              <a:gd name="T49" fmla="*/ 2 h 4"/>
              <a:gd name="T50" fmla="*/ 2 w 2"/>
              <a:gd name="T51" fmla="*/ 2 h 4"/>
              <a:gd name="T52" fmla="*/ 0 w 2"/>
              <a:gd name="T53" fmla="*/ 2 h 4"/>
              <a:gd name="T54" fmla="*/ 2 w 2"/>
              <a:gd name="T55" fmla="*/ 4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41"/>
          <p:cNvSpPr>
            <a:spLocks/>
          </p:cNvSpPr>
          <p:nvPr/>
        </p:nvSpPr>
        <p:spPr bwMode="auto">
          <a:xfrm>
            <a:off x="706438" y="479425"/>
            <a:ext cx="1587" cy="6350"/>
          </a:xfrm>
          <a:custGeom>
            <a:avLst/>
            <a:gdLst>
              <a:gd name="T0" fmla="*/ 0 w 1587"/>
              <a:gd name="T1" fmla="*/ 4 h 4"/>
              <a:gd name="T2" fmla="*/ 0 w 1587"/>
              <a:gd name="T3" fmla="*/ 2 h 4"/>
              <a:gd name="T4" fmla="*/ 0 w 1587"/>
              <a:gd name="T5" fmla="*/ 0 h 4"/>
              <a:gd name="T6" fmla="*/ 0 w 1587"/>
              <a:gd name="T7" fmla="*/ 0 h 4"/>
              <a:gd name="T8" fmla="*/ 0 w 1587"/>
              <a:gd name="T9" fmla="*/ 2 h 4"/>
              <a:gd name="T10" fmla="*/ 0 w 1587"/>
              <a:gd name="T11" fmla="*/ 2 h 4"/>
              <a:gd name="T12" fmla="*/ 0 w 1587"/>
              <a:gd name="T13" fmla="*/ 4 h 4"/>
              <a:gd name="T14" fmla="*/ 0 w 1587"/>
              <a:gd name="T15" fmla="*/ 2 h 4"/>
              <a:gd name="T16" fmla="*/ 0 w 1587"/>
              <a:gd name="T17" fmla="*/ 2 h 4"/>
              <a:gd name="T18" fmla="*/ 0 w 1587"/>
              <a:gd name="T19" fmla="*/ 2 h 4"/>
              <a:gd name="T20" fmla="*/ 0 w 1587"/>
              <a:gd name="T21" fmla="*/ 2 h 4"/>
              <a:gd name="T22" fmla="*/ 0 w 1587"/>
              <a:gd name="T23" fmla="*/ 2 h 4"/>
              <a:gd name="T24" fmla="*/ 0 w 1587"/>
              <a:gd name="T25" fmla="*/ 2 h 4"/>
              <a:gd name="T26" fmla="*/ 0 w 1587"/>
              <a:gd name="T27" fmla="*/ 2 h 4"/>
              <a:gd name="T28" fmla="*/ 0 w 1587"/>
              <a:gd name="T29" fmla="*/ 4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48"/>
          <p:cNvSpPr>
            <a:spLocks/>
          </p:cNvSpPr>
          <p:nvPr/>
        </p:nvSpPr>
        <p:spPr bwMode="auto">
          <a:xfrm>
            <a:off x="693738" y="460375"/>
            <a:ext cx="3175" cy="3175"/>
          </a:xfrm>
          <a:custGeom>
            <a:avLst/>
            <a:gdLst>
              <a:gd name="T0" fmla="*/ 2 w 2"/>
              <a:gd name="T1" fmla="*/ 2 h 2"/>
              <a:gd name="T2" fmla="*/ 2 w 2"/>
              <a:gd name="T3" fmla="*/ 0 h 2"/>
              <a:gd name="T4" fmla="*/ 2 w 2"/>
              <a:gd name="T5" fmla="*/ 0 h 2"/>
              <a:gd name="T6" fmla="*/ 2 w 2"/>
              <a:gd name="T7" fmla="*/ 0 h 2"/>
              <a:gd name="T8" fmla="*/ 2 w 2"/>
              <a:gd name="T9" fmla="*/ 0 h 2"/>
              <a:gd name="T10" fmla="*/ 0 w 2"/>
              <a:gd name="T11" fmla="*/ 0 h 2"/>
              <a:gd name="T12" fmla="*/ 0 w 2"/>
              <a:gd name="T13" fmla="*/ 0 h 2"/>
              <a:gd name="T14" fmla="*/ 0 w 2"/>
              <a:gd name="T15" fmla="*/ 2 h 2"/>
              <a:gd name="T16" fmla="*/ 0 w 2"/>
              <a:gd name="T17" fmla="*/ 2 h 2"/>
              <a:gd name="T18" fmla="*/ 0 w 2"/>
              <a:gd name="T19" fmla="*/ 2 h 2"/>
              <a:gd name="T20" fmla="*/ 2 w 2"/>
              <a:gd name="T21" fmla="*/ 2 h 2"/>
              <a:gd name="T22" fmla="*/ 2 w 2"/>
              <a:gd name="T23" fmla="*/ 2 h 2"/>
              <a:gd name="T24" fmla="*/ 2 w 2"/>
              <a:gd name="T25" fmla="*/ 0 h 2"/>
              <a:gd name="T26" fmla="*/ 2 w 2"/>
              <a:gd name="T27" fmla="*/ 0 h 2"/>
              <a:gd name="T28" fmla="*/ 2 w 2"/>
              <a:gd name="T29" fmla="*/ 0 h 2"/>
              <a:gd name="T30" fmla="*/ 0 w 2"/>
              <a:gd name="T31" fmla="*/ 2 h 2"/>
              <a:gd name="T32" fmla="*/ 2 w 2"/>
              <a:gd name="T33" fmla="*/ 2 h 2"/>
              <a:gd name="T34" fmla="*/ 2 w 2"/>
              <a:gd name="T35" fmla="*/ 0 h 2"/>
              <a:gd name="T36" fmla="*/ 0 w 2"/>
              <a:gd name="T37" fmla="*/ 2 h 2"/>
              <a:gd name="T38" fmla="*/ 2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0 w 2"/>
              <a:gd name="T55" fmla="*/ 2 h 2"/>
              <a:gd name="T56" fmla="*/ 0 w 2"/>
              <a:gd name="T57" fmla="*/ 2 h 2"/>
              <a:gd name="T58" fmla="*/ 2 w 2"/>
              <a:gd name="T59" fmla="*/ 2 h 2"/>
              <a:gd name="T60" fmla="*/ 2 w 2"/>
              <a:gd name="T61" fmla="*/ 2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50"/>
          <p:cNvSpPr>
            <a:spLocks/>
          </p:cNvSpPr>
          <p:nvPr/>
        </p:nvSpPr>
        <p:spPr bwMode="auto">
          <a:xfrm>
            <a:off x="684213" y="447675"/>
            <a:ext cx="1587" cy="3175"/>
          </a:xfrm>
          <a:custGeom>
            <a:avLst/>
            <a:gdLst>
              <a:gd name="T0" fmla="*/ 0 w 1587"/>
              <a:gd name="T1" fmla="*/ 2 h 2"/>
              <a:gd name="T2" fmla="*/ 0 w 1587"/>
              <a:gd name="T3" fmla="*/ 0 h 2"/>
              <a:gd name="T4" fmla="*/ 0 w 1587"/>
              <a:gd name="T5" fmla="*/ 2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1152"/>
          <p:cNvSpPr>
            <a:spLocks/>
          </p:cNvSpPr>
          <p:nvPr/>
        </p:nvSpPr>
        <p:spPr bwMode="auto">
          <a:xfrm>
            <a:off x="684213" y="447675"/>
            <a:ext cx="3175" cy="3175"/>
          </a:xfrm>
          <a:custGeom>
            <a:avLst/>
            <a:gdLst>
              <a:gd name="T0" fmla="*/ 2 w 2"/>
              <a:gd name="T1" fmla="*/ 0 h 2"/>
              <a:gd name="T2" fmla="*/ 0 w 2"/>
              <a:gd name="T3" fmla="*/ 0 h 2"/>
              <a:gd name="T4" fmla="*/ 0 w 2"/>
              <a:gd name="T5" fmla="*/ 0 h 2"/>
              <a:gd name="T6" fmla="*/ 0 w 2"/>
              <a:gd name="T7" fmla="*/ 0 h 2"/>
              <a:gd name="T8" fmla="*/ 0 w 2"/>
              <a:gd name="T9" fmla="*/ 2 h 2"/>
              <a:gd name="T10" fmla="*/ 2 w 2"/>
              <a:gd name="T11" fmla="*/ 2 h 2"/>
              <a:gd name="T12" fmla="*/ 2 w 2"/>
              <a:gd name="T13" fmla="*/ 0 h 2"/>
              <a:gd name="T14" fmla="*/ 0 w 2"/>
              <a:gd name="T15" fmla="*/ 0 h 2"/>
              <a:gd name="T16" fmla="*/ 0 w 2"/>
              <a:gd name="T17" fmla="*/ 0 h 2"/>
              <a:gd name="T18" fmla="*/ 0 w 2"/>
              <a:gd name="T19" fmla="*/ 0 h 2"/>
              <a:gd name="T20" fmla="*/ 0 w 2"/>
              <a:gd name="T21" fmla="*/ 2 h 2"/>
              <a:gd name="T22" fmla="*/ 2 w 2"/>
              <a:gd name="T23" fmla="*/ 2 h 2"/>
              <a:gd name="T24" fmla="*/ 2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1154"/>
          <p:cNvSpPr>
            <a:spLocks/>
          </p:cNvSpPr>
          <p:nvPr/>
        </p:nvSpPr>
        <p:spPr bwMode="auto">
          <a:xfrm>
            <a:off x="665163" y="434975"/>
            <a:ext cx="3175" cy="1588"/>
          </a:xfrm>
          <a:custGeom>
            <a:avLst/>
            <a:gdLst>
              <a:gd name="T0" fmla="*/ 2 w 2"/>
              <a:gd name="T1" fmla="*/ 0 h 1588"/>
              <a:gd name="T2" fmla="*/ 0 w 2"/>
              <a:gd name="T3" fmla="*/ 0 h 1588"/>
              <a:gd name="T4" fmla="*/ 2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Freeform 1156"/>
          <p:cNvSpPr>
            <a:spLocks/>
          </p:cNvSpPr>
          <p:nvPr/>
        </p:nvSpPr>
        <p:spPr bwMode="auto">
          <a:xfrm>
            <a:off x="665163" y="431800"/>
            <a:ext cx="3175" cy="3175"/>
          </a:xfrm>
          <a:custGeom>
            <a:avLst/>
            <a:gdLst>
              <a:gd name="T0" fmla="*/ 2 w 2"/>
              <a:gd name="T1" fmla="*/ 2 h 2"/>
              <a:gd name="T2" fmla="*/ 0 w 2"/>
              <a:gd name="T3" fmla="*/ 0 h 2"/>
              <a:gd name="T4" fmla="*/ 0 w 2"/>
              <a:gd name="T5" fmla="*/ 0 h 2"/>
              <a:gd name="T6" fmla="*/ 0 w 2"/>
              <a:gd name="T7" fmla="*/ 2 h 2"/>
              <a:gd name="T8" fmla="*/ 2 w 2"/>
              <a:gd name="T9" fmla="*/ 2 h 2"/>
              <a:gd name="T10" fmla="*/ 2 w 2"/>
              <a:gd name="T11" fmla="*/ 2 h 2"/>
              <a:gd name="T12" fmla="*/ 2 w 2"/>
              <a:gd name="T13" fmla="*/ 2 h 2"/>
              <a:gd name="T14" fmla="*/ 0 w 2"/>
              <a:gd name="T15" fmla="*/ 0 h 2"/>
              <a:gd name="T16" fmla="*/ 0 w 2"/>
              <a:gd name="T17" fmla="*/ 0 h 2"/>
              <a:gd name="T18" fmla="*/ 0 w 2"/>
              <a:gd name="T19" fmla="*/ 2 h 2"/>
              <a:gd name="T20" fmla="*/ 2 w 2"/>
              <a:gd name="T21" fmla="*/ 2 h 2"/>
              <a:gd name="T22" fmla="*/ 2 w 2"/>
              <a:gd name="T23" fmla="*/ 2 h 2"/>
              <a:gd name="T24" fmla="*/ 2 w 2"/>
              <a:gd name="T25" fmla="*/ 2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1163"/>
          <p:cNvSpPr>
            <a:spLocks/>
          </p:cNvSpPr>
          <p:nvPr/>
        </p:nvSpPr>
        <p:spPr bwMode="auto">
          <a:xfrm>
            <a:off x="611188" y="415925"/>
            <a:ext cx="6350" cy="3175"/>
          </a:xfrm>
          <a:custGeom>
            <a:avLst/>
            <a:gdLst>
              <a:gd name="T0" fmla="*/ 2 w 4"/>
              <a:gd name="T1" fmla="*/ 2 h 2"/>
              <a:gd name="T2" fmla="*/ 2 w 4"/>
              <a:gd name="T3" fmla="*/ 2 h 2"/>
              <a:gd name="T4" fmla="*/ 4 w 4"/>
              <a:gd name="T5" fmla="*/ 2 h 2"/>
              <a:gd name="T6" fmla="*/ 4 w 4"/>
              <a:gd name="T7" fmla="*/ 0 h 2"/>
              <a:gd name="T8" fmla="*/ 4 w 4"/>
              <a:gd name="T9" fmla="*/ 0 h 2"/>
              <a:gd name="T10" fmla="*/ 2 w 4"/>
              <a:gd name="T11" fmla="*/ 0 h 2"/>
              <a:gd name="T12" fmla="*/ 2 w 4"/>
              <a:gd name="T13" fmla="*/ 0 h 2"/>
              <a:gd name="T14" fmla="*/ 0 w 4"/>
              <a:gd name="T15" fmla="*/ 2 h 2"/>
              <a:gd name="T16" fmla="*/ 2 w 4"/>
              <a:gd name="T17" fmla="*/ 2 h 2"/>
              <a:gd name="T18" fmla="*/ 2 w 4"/>
              <a:gd name="T19" fmla="*/ 0 h 2"/>
              <a:gd name="T20" fmla="*/ 4 w 4"/>
              <a:gd name="T21" fmla="*/ 2 h 2"/>
              <a:gd name="T22" fmla="*/ 4 w 4"/>
              <a:gd name="T23" fmla="*/ 0 h 2"/>
              <a:gd name="T24" fmla="*/ 4 w 4"/>
              <a:gd name="T25" fmla="*/ 0 h 2"/>
              <a:gd name="T26" fmla="*/ 2 w 4"/>
              <a:gd name="T27" fmla="*/ 0 h 2"/>
              <a:gd name="T28" fmla="*/ 2 w 4"/>
              <a:gd name="T29" fmla="*/ 0 h 2"/>
              <a:gd name="T30" fmla="*/ 0 w 4"/>
              <a:gd name="T31" fmla="*/ 0 h 2"/>
              <a:gd name="T32" fmla="*/ 2 w 4"/>
              <a:gd name="T33" fmla="*/ 2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172"/>
          <p:cNvSpPr>
            <a:spLocks/>
          </p:cNvSpPr>
          <p:nvPr/>
        </p:nvSpPr>
        <p:spPr bwMode="auto">
          <a:xfrm>
            <a:off x="582613" y="476250"/>
            <a:ext cx="3175" cy="3175"/>
          </a:xfrm>
          <a:custGeom>
            <a:avLst/>
            <a:gdLst>
              <a:gd name="T0" fmla="*/ 0 w 2"/>
              <a:gd name="T1" fmla="*/ 2 h 2"/>
              <a:gd name="T2" fmla="*/ 0 w 2"/>
              <a:gd name="T3" fmla="*/ 2 h 2"/>
              <a:gd name="T4" fmla="*/ 2 w 2"/>
              <a:gd name="T5" fmla="*/ 2 h 2"/>
              <a:gd name="T6" fmla="*/ 0 w 2"/>
              <a:gd name="T7" fmla="*/ 0 h 2"/>
              <a:gd name="T8" fmla="*/ 0 w 2"/>
              <a:gd name="T9" fmla="*/ 0 h 2"/>
              <a:gd name="T10" fmla="*/ 0 w 2"/>
              <a:gd name="T11" fmla="*/ 0 h 2"/>
              <a:gd name="T12" fmla="*/ 0 w 2"/>
              <a:gd name="T13" fmla="*/ 2 h 2"/>
              <a:gd name="T14" fmla="*/ 0 w 2"/>
              <a:gd name="T15" fmla="*/ 2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0 w 2"/>
              <a:gd name="T55" fmla="*/ 2 h 2"/>
              <a:gd name="T56" fmla="*/ 0 w 2"/>
              <a:gd name="T57" fmla="*/ 2 h 2"/>
              <a:gd name="T58" fmla="*/ 0 w 2"/>
              <a:gd name="T59" fmla="*/ 2 h 2"/>
              <a:gd name="T60" fmla="*/ 0 w 2"/>
              <a:gd name="T61" fmla="*/ 2 h 2"/>
              <a:gd name="T62" fmla="*/ 0 w 2"/>
              <a:gd name="T63" fmla="*/ 2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1177"/>
          <p:cNvSpPr>
            <a:spLocks/>
          </p:cNvSpPr>
          <p:nvPr/>
        </p:nvSpPr>
        <p:spPr bwMode="auto">
          <a:xfrm>
            <a:off x="557213" y="534988"/>
            <a:ext cx="3175" cy="3175"/>
          </a:xfrm>
          <a:custGeom>
            <a:avLst/>
            <a:gdLst>
              <a:gd name="T0" fmla="*/ 0 w 2"/>
              <a:gd name="T1" fmla="*/ 2 h 2"/>
              <a:gd name="T2" fmla="*/ 2 w 2"/>
              <a:gd name="T3" fmla="*/ 2 h 2"/>
              <a:gd name="T4" fmla="*/ 2 w 2"/>
              <a:gd name="T5" fmla="*/ 2 h 2"/>
              <a:gd name="T6" fmla="*/ 2 w 2"/>
              <a:gd name="T7" fmla="*/ 0 h 2"/>
              <a:gd name="T8" fmla="*/ 2 w 2"/>
              <a:gd name="T9" fmla="*/ 0 h 2"/>
              <a:gd name="T10" fmla="*/ 2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 h 2"/>
              <a:gd name="T40" fmla="*/ 0 w 2"/>
              <a:gd name="T41" fmla="*/ 2 h 2"/>
              <a:gd name="T42" fmla="*/ 2 w 2"/>
              <a:gd name="T43" fmla="*/ 2 h 2"/>
              <a:gd name="T44" fmla="*/ 2 w 2"/>
              <a:gd name="T45" fmla="*/ 0 h 2"/>
              <a:gd name="T46" fmla="*/ 2 w 2"/>
              <a:gd name="T47" fmla="*/ 0 h 2"/>
              <a:gd name="T48" fmla="*/ 2 w 2"/>
              <a:gd name="T49" fmla="*/ 0 h 2"/>
              <a:gd name="T50" fmla="*/ 2 w 2"/>
              <a:gd name="T51" fmla="*/ 0 h 2"/>
              <a:gd name="T52" fmla="*/ 2 w 2"/>
              <a:gd name="T53" fmla="*/ 0 h 2"/>
              <a:gd name="T54" fmla="*/ 2 w 2"/>
              <a:gd name="T55" fmla="*/ 0 h 2"/>
              <a:gd name="T56" fmla="*/ 2 w 2"/>
              <a:gd name="T57" fmla="*/ 0 h 2"/>
              <a:gd name="T58" fmla="*/ 2 w 2"/>
              <a:gd name="T59" fmla="*/ 0 h 2"/>
              <a:gd name="T60" fmla="*/ 2 w 2"/>
              <a:gd name="T61" fmla="*/ 0 h 2"/>
              <a:gd name="T62" fmla="*/ 2 w 2"/>
              <a:gd name="T63" fmla="*/ 0 h 2"/>
              <a:gd name="T64" fmla="*/ 2 w 2"/>
              <a:gd name="T65" fmla="*/ 0 h 2"/>
              <a:gd name="T66" fmla="*/ 2 w 2"/>
              <a:gd name="T67" fmla="*/ 2 h 2"/>
              <a:gd name="T68" fmla="*/ 2 w 2"/>
              <a:gd name="T69" fmla="*/ 0 h 2"/>
              <a:gd name="T70" fmla="*/ 2 w 2"/>
              <a:gd name="T71" fmla="*/ 0 h 2"/>
              <a:gd name="T72" fmla="*/ 0 w 2"/>
              <a:gd name="T73" fmla="*/ 0 h 2"/>
              <a:gd name="T74" fmla="*/ 0 w 2"/>
              <a:gd name="T75" fmla="*/ 0 h 2"/>
              <a:gd name="T76" fmla="*/ 0 w 2"/>
              <a:gd name="T77" fmla="*/ 2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1180"/>
          <p:cNvSpPr>
            <a:spLocks/>
          </p:cNvSpPr>
          <p:nvPr/>
        </p:nvSpPr>
        <p:spPr bwMode="auto">
          <a:xfrm>
            <a:off x="560388" y="530225"/>
            <a:ext cx="3175" cy="4763"/>
          </a:xfrm>
          <a:custGeom>
            <a:avLst/>
            <a:gdLst>
              <a:gd name="T0" fmla="*/ 0 w 2"/>
              <a:gd name="T1" fmla="*/ 3 h 3"/>
              <a:gd name="T2" fmla="*/ 0 w 2"/>
              <a:gd name="T3" fmla="*/ 3 h 3"/>
              <a:gd name="T4" fmla="*/ 2 w 2"/>
              <a:gd name="T5" fmla="*/ 3 h 3"/>
              <a:gd name="T6" fmla="*/ 2 w 2"/>
              <a:gd name="T7" fmla="*/ 3 h 3"/>
              <a:gd name="T8" fmla="*/ 0 w 2"/>
              <a:gd name="T9" fmla="*/ 0 h 3"/>
              <a:gd name="T10" fmla="*/ 0 w 2"/>
              <a:gd name="T11" fmla="*/ 0 h 3"/>
              <a:gd name="T12" fmla="*/ 0 w 2"/>
              <a:gd name="T13" fmla="*/ 0 h 3"/>
              <a:gd name="T14" fmla="*/ 0 w 2"/>
              <a:gd name="T15" fmla="*/ 3 h 3"/>
              <a:gd name="T16" fmla="*/ 0 w 2"/>
              <a:gd name="T17" fmla="*/ 3 h 3"/>
              <a:gd name="T18" fmla="*/ 0 w 2"/>
              <a:gd name="T19" fmla="*/ 3 h 3"/>
              <a:gd name="T20" fmla="*/ 0 w 2"/>
              <a:gd name="T21" fmla="*/ 3 h 3"/>
              <a:gd name="T22" fmla="*/ 0 w 2"/>
              <a:gd name="T23" fmla="*/ 0 h 3"/>
              <a:gd name="T24" fmla="*/ 0 w 2"/>
              <a:gd name="T25" fmla="*/ 3 h 3"/>
              <a:gd name="T26" fmla="*/ 0 w 2"/>
              <a:gd name="T27" fmla="*/ 3 h 3"/>
              <a:gd name="T28" fmla="*/ 0 w 2"/>
              <a:gd name="T29" fmla="*/ 3 h 3"/>
              <a:gd name="T30" fmla="*/ 0 w 2"/>
              <a:gd name="T31" fmla="*/ 3 h 3"/>
              <a:gd name="T32" fmla="*/ 0 w 2"/>
              <a:gd name="T33" fmla="*/ 3 h 3"/>
              <a:gd name="T34" fmla="*/ 0 w 2"/>
              <a:gd name="T35" fmla="*/ 3 h 3"/>
              <a:gd name="T36" fmla="*/ 0 w 2"/>
              <a:gd name="T37" fmla="*/ 3 h 3"/>
              <a:gd name="T38" fmla="*/ 0 w 2"/>
              <a:gd name="T39" fmla="*/ 3 h 3"/>
              <a:gd name="T40" fmla="*/ 0 w 2"/>
              <a:gd name="T41" fmla="*/ 3 h 3"/>
              <a:gd name="T42" fmla="*/ 0 w 2"/>
              <a:gd name="T43" fmla="*/ 3 h 3"/>
              <a:gd name="T44" fmla="*/ 0 w 2"/>
              <a:gd name="T45" fmla="*/ 3 h 3"/>
              <a:gd name="T46" fmla="*/ 0 w 2"/>
              <a:gd name="T47" fmla="*/ 3 h 3"/>
              <a:gd name="T48" fmla="*/ 0 w 2"/>
              <a:gd name="T49" fmla="*/ 3 h 3"/>
              <a:gd name="T50" fmla="*/ 0 w 2"/>
              <a:gd name="T51" fmla="*/ 3 h 3"/>
              <a:gd name="T52" fmla="*/ 0 w 2"/>
              <a:gd name="T53" fmla="*/ 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1210"/>
          <p:cNvSpPr>
            <a:spLocks/>
          </p:cNvSpPr>
          <p:nvPr/>
        </p:nvSpPr>
        <p:spPr bwMode="auto">
          <a:xfrm>
            <a:off x="595313" y="557213"/>
            <a:ext cx="3175" cy="3175"/>
          </a:xfrm>
          <a:custGeom>
            <a:avLst/>
            <a:gdLst>
              <a:gd name="T0" fmla="*/ 0 w 2"/>
              <a:gd name="T1" fmla="*/ 2 h 2"/>
              <a:gd name="T2" fmla="*/ 0 w 2"/>
              <a:gd name="T3" fmla="*/ 2 h 2"/>
              <a:gd name="T4" fmla="*/ 2 w 2"/>
              <a:gd name="T5" fmla="*/ 2 h 2"/>
              <a:gd name="T6" fmla="*/ 2 w 2"/>
              <a:gd name="T7" fmla="*/ 0 h 2"/>
              <a:gd name="T8" fmla="*/ 2 w 2"/>
              <a:gd name="T9" fmla="*/ 0 h 2"/>
              <a:gd name="T10" fmla="*/ 0 w 2"/>
              <a:gd name="T11" fmla="*/ 0 h 2"/>
              <a:gd name="T12" fmla="*/ 0 w 2"/>
              <a:gd name="T13" fmla="*/ 0 h 2"/>
              <a:gd name="T14" fmla="*/ 0 w 2"/>
              <a:gd name="T15" fmla="*/ 0 h 2"/>
              <a:gd name="T16" fmla="*/ 0 w 2"/>
              <a:gd name="T17" fmla="*/ 2 h 2"/>
              <a:gd name="T18" fmla="*/ 0 w 2"/>
              <a:gd name="T19" fmla="*/ 2 h 2"/>
              <a:gd name="T20" fmla="*/ 2 w 2"/>
              <a:gd name="T21" fmla="*/ 2 h 2"/>
              <a:gd name="T22" fmla="*/ 2 w 2"/>
              <a:gd name="T23" fmla="*/ 0 h 2"/>
              <a:gd name="T24" fmla="*/ 2 w 2"/>
              <a:gd name="T25" fmla="*/ 0 h 2"/>
              <a:gd name="T26" fmla="*/ 0 w 2"/>
              <a:gd name="T27" fmla="*/ 0 h 2"/>
              <a:gd name="T28" fmla="*/ 0 w 2"/>
              <a:gd name="T29" fmla="*/ 0 h 2"/>
              <a:gd name="T30" fmla="*/ 0 w 2"/>
              <a:gd name="T31" fmla="*/ 0 h 2"/>
              <a:gd name="T32" fmla="*/ 0 w 2"/>
              <a:gd name="T33" fmla="*/ 2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1214"/>
          <p:cNvSpPr>
            <a:spLocks/>
          </p:cNvSpPr>
          <p:nvPr/>
        </p:nvSpPr>
        <p:spPr bwMode="auto">
          <a:xfrm>
            <a:off x="595313" y="557213"/>
            <a:ext cx="3175" cy="3175"/>
          </a:xfrm>
          <a:custGeom>
            <a:avLst/>
            <a:gdLst>
              <a:gd name="T0" fmla="*/ 0 w 2"/>
              <a:gd name="T1" fmla="*/ 2 h 2"/>
              <a:gd name="T2" fmla="*/ 2 w 2"/>
              <a:gd name="T3" fmla="*/ 2 h 2"/>
              <a:gd name="T4" fmla="*/ 0 w 2"/>
              <a:gd name="T5" fmla="*/ 0 h 2"/>
              <a:gd name="T6" fmla="*/ 0 w 2"/>
              <a:gd name="T7" fmla="*/ 2 h 2"/>
              <a:gd name="T8" fmla="*/ 0 w 2"/>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35"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21"/>
          <p:cNvSpPr>
            <a:spLocks/>
          </p:cNvSpPr>
          <p:nvPr/>
        </p:nvSpPr>
        <p:spPr bwMode="auto">
          <a:xfrm>
            <a:off x="731838" y="541338"/>
            <a:ext cx="3175" cy="3175"/>
          </a:xfrm>
          <a:custGeom>
            <a:avLst/>
            <a:gdLst>
              <a:gd name="T0" fmla="*/ 2 w 2"/>
              <a:gd name="T1" fmla="*/ 0 h 2"/>
              <a:gd name="T2" fmla="*/ 2 w 2"/>
              <a:gd name="T3" fmla="*/ 0 h 2"/>
              <a:gd name="T4" fmla="*/ 2 w 2"/>
              <a:gd name="T5" fmla="*/ 0 h 2"/>
              <a:gd name="T6" fmla="*/ 0 w 2"/>
              <a:gd name="T7" fmla="*/ 0 h 2"/>
              <a:gd name="T8" fmla="*/ 0 w 2"/>
              <a:gd name="T9" fmla="*/ 0 h 2"/>
              <a:gd name="T10" fmla="*/ 0 w 2"/>
              <a:gd name="T11" fmla="*/ 2 h 2"/>
              <a:gd name="T12" fmla="*/ 2 w 2"/>
              <a:gd name="T13" fmla="*/ 0 h 2"/>
              <a:gd name="T14" fmla="*/ 2 w 2"/>
              <a:gd name="T15" fmla="*/ 0 h 2"/>
              <a:gd name="T16" fmla="*/ 2 w 2"/>
              <a:gd name="T17" fmla="*/ 0 h 2"/>
              <a:gd name="T18" fmla="*/ 0 w 2"/>
              <a:gd name="T19" fmla="*/ 0 h 2"/>
              <a:gd name="T20" fmla="*/ 0 w 2"/>
              <a:gd name="T21" fmla="*/ 0 h 2"/>
              <a:gd name="T22" fmla="*/ 0 w 2"/>
              <a:gd name="T23" fmla="*/ 2 h 2"/>
              <a:gd name="T24" fmla="*/ 2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34"/>
          <p:cNvSpPr>
            <a:spLocks/>
          </p:cNvSpPr>
          <p:nvPr/>
        </p:nvSpPr>
        <p:spPr bwMode="auto">
          <a:xfrm>
            <a:off x="722313" y="550863"/>
            <a:ext cx="3175" cy="1587"/>
          </a:xfrm>
          <a:custGeom>
            <a:avLst/>
            <a:gdLst>
              <a:gd name="T0" fmla="*/ 0 w 2"/>
              <a:gd name="T1" fmla="*/ 0 h 1587"/>
              <a:gd name="T2" fmla="*/ 0 w 2"/>
              <a:gd name="T3" fmla="*/ 0 h 1587"/>
              <a:gd name="T4" fmla="*/ 2 w 2"/>
              <a:gd name="T5" fmla="*/ 0 h 1587"/>
              <a:gd name="T6" fmla="*/ 2 w 2"/>
              <a:gd name="T7" fmla="*/ 0 h 1587"/>
              <a:gd name="T8" fmla="*/ 2 w 2"/>
              <a:gd name="T9" fmla="*/ 0 h 1587"/>
              <a:gd name="T10" fmla="*/ 2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 w 2"/>
              <a:gd name="T25" fmla="*/ 0 h 1587"/>
              <a:gd name="T26" fmla="*/ 2 w 2"/>
              <a:gd name="T27" fmla="*/ 0 h 1587"/>
              <a:gd name="T28" fmla="*/ 2 w 2"/>
              <a:gd name="T29" fmla="*/ 0 h 1587"/>
              <a:gd name="T30" fmla="*/ 0 w 2"/>
              <a:gd name="T31" fmla="*/ 0 h 1587"/>
              <a:gd name="T32" fmla="*/ 0 w 2"/>
              <a:gd name="T33" fmla="*/ 0 h 1587"/>
              <a:gd name="T34" fmla="*/ 2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Freeform 1240"/>
          <p:cNvSpPr>
            <a:spLocks/>
          </p:cNvSpPr>
          <p:nvPr/>
        </p:nvSpPr>
        <p:spPr bwMode="auto">
          <a:xfrm>
            <a:off x="728663" y="541338"/>
            <a:ext cx="1587" cy="3175"/>
          </a:xfrm>
          <a:custGeom>
            <a:avLst/>
            <a:gdLst>
              <a:gd name="T0" fmla="*/ 0 w 1587"/>
              <a:gd name="T1" fmla="*/ 2 h 2"/>
              <a:gd name="T2" fmla="*/ 0 w 1587"/>
              <a:gd name="T3" fmla="*/ 2 h 2"/>
              <a:gd name="T4" fmla="*/ 0 w 1587"/>
              <a:gd name="T5" fmla="*/ 0 h 2"/>
              <a:gd name="T6" fmla="*/ 0 w 1587"/>
              <a:gd name="T7" fmla="*/ 2 h 2"/>
              <a:gd name="T8" fmla="*/ 0 w 1587"/>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Freeform 1243"/>
          <p:cNvSpPr>
            <a:spLocks/>
          </p:cNvSpPr>
          <p:nvPr/>
        </p:nvSpPr>
        <p:spPr bwMode="auto">
          <a:xfrm>
            <a:off x="728663" y="538163"/>
            <a:ext cx="3175" cy="3175"/>
          </a:xfrm>
          <a:custGeom>
            <a:avLst/>
            <a:gdLst>
              <a:gd name="T0" fmla="*/ 2 w 2"/>
              <a:gd name="T1" fmla="*/ 2 h 2"/>
              <a:gd name="T2" fmla="*/ 2 w 2"/>
              <a:gd name="T3" fmla="*/ 2 h 2"/>
              <a:gd name="T4" fmla="*/ 2 w 2"/>
              <a:gd name="T5" fmla="*/ 2 h 2"/>
              <a:gd name="T6" fmla="*/ 2 w 2"/>
              <a:gd name="T7" fmla="*/ 2 h 2"/>
              <a:gd name="T8" fmla="*/ 0 w 2"/>
              <a:gd name="T9" fmla="*/ 2 h 2"/>
              <a:gd name="T10" fmla="*/ 0 w 2"/>
              <a:gd name="T11" fmla="*/ 2 h 2"/>
              <a:gd name="T12" fmla="*/ 2 w 2"/>
              <a:gd name="T13" fmla="*/ 2 h 2"/>
              <a:gd name="T14" fmla="*/ 0 w 2"/>
              <a:gd name="T15" fmla="*/ 2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w 2"/>
              <a:gd name="T35" fmla="*/ 2 h 2"/>
              <a:gd name="T36" fmla="*/ 0 w 2"/>
              <a:gd name="T37" fmla="*/ 2 h 2"/>
              <a:gd name="T38" fmla="*/ 2 w 2"/>
              <a:gd name="T39" fmla="*/ 2 h 2"/>
              <a:gd name="T40" fmla="*/ 2 w 2"/>
              <a:gd name="T41" fmla="*/ 2 h 2"/>
              <a:gd name="T42" fmla="*/ 2 w 2"/>
              <a:gd name="T43" fmla="*/ 2 h 2"/>
              <a:gd name="T44" fmla="*/ 2 w 2"/>
              <a:gd name="T45" fmla="*/ 2 h 2"/>
              <a:gd name="T46" fmla="*/ 2 w 2"/>
              <a:gd name="T47" fmla="*/ 2 h 2"/>
              <a:gd name="T48" fmla="*/ 0 w 2"/>
              <a:gd name="T49" fmla="*/ 0 h 2"/>
              <a:gd name="T50" fmla="*/ 0 w 2"/>
              <a:gd name="T51" fmla="*/ 2 h 2"/>
              <a:gd name="T52" fmla="*/ 0 w 2"/>
              <a:gd name="T53" fmla="*/ 2 h 2"/>
              <a:gd name="T54" fmla="*/ 0 w 2"/>
              <a:gd name="T55" fmla="*/ 2 h 2"/>
              <a:gd name="T56" fmla="*/ 2 w 2"/>
              <a:gd name="T57" fmla="*/ 2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Freeform 1246"/>
          <p:cNvSpPr>
            <a:spLocks/>
          </p:cNvSpPr>
          <p:nvPr/>
        </p:nvSpPr>
        <p:spPr bwMode="auto">
          <a:xfrm>
            <a:off x="725488" y="547688"/>
            <a:ext cx="3175" cy="3175"/>
          </a:xfrm>
          <a:custGeom>
            <a:avLst/>
            <a:gdLst>
              <a:gd name="T0" fmla="*/ 0 w 2"/>
              <a:gd name="T1" fmla="*/ 2 h 2"/>
              <a:gd name="T2" fmla="*/ 0 w 2"/>
              <a:gd name="T3" fmla="*/ 2 h 2"/>
              <a:gd name="T4" fmla="*/ 2 w 2"/>
              <a:gd name="T5" fmla="*/ 0 h 2"/>
              <a:gd name="T6" fmla="*/ 2 w 2"/>
              <a:gd name="T7" fmla="*/ 0 h 2"/>
              <a:gd name="T8" fmla="*/ 0 w 2"/>
              <a:gd name="T9" fmla="*/ 0 h 2"/>
              <a:gd name="T10" fmla="*/ 0 w 2"/>
              <a:gd name="T11" fmla="*/ 0 h 2"/>
              <a:gd name="T12" fmla="*/ 0 w 2"/>
              <a:gd name="T13" fmla="*/ 2 h 2"/>
              <a:gd name="T14" fmla="*/ 0 w 2"/>
              <a:gd name="T15" fmla="*/ 2 h 2"/>
              <a:gd name="T16" fmla="*/ 2 w 2"/>
              <a:gd name="T17" fmla="*/ 0 h 2"/>
              <a:gd name="T18" fmla="*/ 2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 h 2"/>
              <a:gd name="T48" fmla="*/ 0 w 2"/>
              <a:gd name="T49" fmla="*/ 2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1250"/>
          <p:cNvSpPr>
            <a:spLocks/>
          </p:cNvSpPr>
          <p:nvPr/>
        </p:nvSpPr>
        <p:spPr bwMode="auto">
          <a:xfrm>
            <a:off x="731838" y="530225"/>
            <a:ext cx="3175" cy="1588"/>
          </a:xfrm>
          <a:custGeom>
            <a:avLst/>
            <a:gdLst>
              <a:gd name="T0" fmla="*/ 2 w 2"/>
              <a:gd name="T1" fmla="*/ 0 h 1588"/>
              <a:gd name="T2" fmla="*/ 0 w 2"/>
              <a:gd name="T3" fmla="*/ 0 h 1588"/>
              <a:gd name="T4" fmla="*/ 2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Freeform 1252"/>
          <p:cNvSpPr>
            <a:spLocks/>
          </p:cNvSpPr>
          <p:nvPr/>
        </p:nvSpPr>
        <p:spPr bwMode="auto">
          <a:xfrm>
            <a:off x="731838" y="527050"/>
            <a:ext cx="3175" cy="7938"/>
          </a:xfrm>
          <a:custGeom>
            <a:avLst/>
            <a:gdLst>
              <a:gd name="T0" fmla="*/ 2 w 2"/>
              <a:gd name="T1" fmla="*/ 2 h 5"/>
              <a:gd name="T2" fmla="*/ 2 w 2"/>
              <a:gd name="T3" fmla="*/ 2 h 5"/>
              <a:gd name="T4" fmla="*/ 0 w 2"/>
              <a:gd name="T5" fmla="*/ 0 h 5"/>
              <a:gd name="T6" fmla="*/ 0 w 2"/>
              <a:gd name="T7" fmla="*/ 2 h 5"/>
              <a:gd name="T8" fmla="*/ 0 w 2"/>
              <a:gd name="T9" fmla="*/ 2 h 5"/>
              <a:gd name="T10" fmla="*/ 2 w 2"/>
              <a:gd name="T11" fmla="*/ 5 h 5"/>
              <a:gd name="T12" fmla="*/ 2 w 2"/>
              <a:gd name="T13" fmla="*/ 2 h 5"/>
              <a:gd name="T14" fmla="*/ 2 w 2"/>
              <a:gd name="T15" fmla="*/ 2 h 5"/>
              <a:gd name="T16" fmla="*/ 0 w 2"/>
              <a:gd name="T17" fmla="*/ 0 h 5"/>
              <a:gd name="T18" fmla="*/ 0 w 2"/>
              <a:gd name="T19" fmla="*/ 2 h 5"/>
              <a:gd name="T20" fmla="*/ 0 w 2"/>
              <a:gd name="T21" fmla="*/ 2 h 5"/>
              <a:gd name="T22" fmla="*/ 2 w 2"/>
              <a:gd name="T23" fmla="*/ 5 h 5"/>
              <a:gd name="T24" fmla="*/ 2 w 2"/>
              <a:gd name="T25" fmla="*/ 2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Freeform 1255"/>
          <p:cNvSpPr>
            <a:spLocks/>
          </p:cNvSpPr>
          <p:nvPr/>
        </p:nvSpPr>
        <p:spPr bwMode="auto">
          <a:xfrm>
            <a:off x="712788" y="550863"/>
            <a:ext cx="3175" cy="1587"/>
          </a:xfrm>
          <a:custGeom>
            <a:avLst/>
            <a:gdLst>
              <a:gd name="T0" fmla="*/ 0 w 2"/>
              <a:gd name="T1" fmla="*/ 0 h 1587"/>
              <a:gd name="T2" fmla="*/ 2 w 2"/>
              <a:gd name="T3" fmla="*/ 0 h 1587"/>
              <a:gd name="T4" fmla="*/ 2 w 2"/>
              <a:gd name="T5" fmla="*/ 0 h 1587"/>
              <a:gd name="T6" fmla="*/ 2 w 2"/>
              <a:gd name="T7" fmla="*/ 0 h 1587"/>
              <a:gd name="T8" fmla="*/ 2 w 2"/>
              <a:gd name="T9" fmla="*/ 0 h 1587"/>
              <a:gd name="T10" fmla="*/ 0 w 2"/>
              <a:gd name="T11" fmla="*/ 0 h 1587"/>
              <a:gd name="T12" fmla="*/ 0 w 2"/>
              <a:gd name="T13" fmla="*/ 0 h 1587"/>
              <a:gd name="T14" fmla="*/ 0 w 2"/>
              <a:gd name="T15" fmla="*/ 0 h 1587"/>
              <a:gd name="T16" fmla="*/ 0 w 2"/>
              <a:gd name="T17" fmla="*/ 0 h 1587"/>
              <a:gd name="T18" fmla="*/ 2 w 2"/>
              <a:gd name="T19" fmla="*/ 0 h 1587"/>
              <a:gd name="T20" fmla="*/ 2 w 2"/>
              <a:gd name="T21" fmla="*/ 0 h 1587"/>
              <a:gd name="T22" fmla="*/ 2 w 2"/>
              <a:gd name="T23" fmla="*/ 0 h 1587"/>
              <a:gd name="T24" fmla="*/ 2 w 2"/>
              <a:gd name="T25" fmla="*/ 0 h 1587"/>
              <a:gd name="T26" fmla="*/ 2 w 2"/>
              <a:gd name="T27" fmla="*/ 0 h 1587"/>
              <a:gd name="T28" fmla="*/ 2 w 2"/>
              <a:gd name="T29" fmla="*/ 0 h 1587"/>
              <a:gd name="T30" fmla="*/ 2 w 2"/>
              <a:gd name="T31" fmla="*/ 0 h 1587"/>
              <a:gd name="T32" fmla="*/ 2 w 2"/>
              <a:gd name="T33" fmla="*/ 0 h 1587"/>
              <a:gd name="T34" fmla="*/ 2 w 2"/>
              <a:gd name="T35" fmla="*/ 0 h 1587"/>
              <a:gd name="T36" fmla="*/ 2 w 2"/>
              <a:gd name="T37" fmla="*/ 0 h 1587"/>
              <a:gd name="T38" fmla="*/ 2 w 2"/>
              <a:gd name="T39" fmla="*/ 0 h 1587"/>
              <a:gd name="T40" fmla="*/ 2 w 2"/>
              <a:gd name="T41" fmla="*/ 0 h 1587"/>
              <a:gd name="T42" fmla="*/ 2 w 2"/>
              <a:gd name="T43" fmla="*/ 0 h 1587"/>
              <a:gd name="T44" fmla="*/ 2 w 2"/>
              <a:gd name="T45" fmla="*/ 0 h 1587"/>
              <a:gd name="T46" fmla="*/ 2 w 2"/>
              <a:gd name="T47" fmla="*/ 0 h 1587"/>
              <a:gd name="T48" fmla="*/ 2 w 2"/>
              <a:gd name="T49" fmla="*/ 0 h 1587"/>
              <a:gd name="T50" fmla="*/ 2 w 2"/>
              <a:gd name="T51" fmla="*/ 0 h 1587"/>
              <a:gd name="T52" fmla="*/ 2 w 2"/>
              <a:gd name="T53" fmla="*/ 0 h 1587"/>
              <a:gd name="T54" fmla="*/ 2 w 2"/>
              <a:gd name="T55" fmla="*/ 0 h 1587"/>
              <a:gd name="T56" fmla="*/ 2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8"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 name="Freeform 1269"/>
          <p:cNvSpPr>
            <a:spLocks/>
          </p:cNvSpPr>
          <p:nvPr/>
        </p:nvSpPr>
        <p:spPr bwMode="auto">
          <a:xfrm>
            <a:off x="728663" y="530225"/>
            <a:ext cx="3175" cy="4763"/>
          </a:xfrm>
          <a:custGeom>
            <a:avLst/>
            <a:gdLst>
              <a:gd name="T0" fmla="*/ 0 w 2"/>
              <a:gd name="T1" fmla="*/ 3 h 3"/>
              <a:gd name="T2" fmla="*/ 2 w 2"/>
              <a:gd name="T3" fmla="*/ 0 h 3"/>
              <a:gd name="T4" fmla="*/ 2 w 2"/>
              <a:gd name="T5" fmla="*/ 0 h 3"/>
              <a:gd name="T6" fmla="*/ 2 w 2"/>
              <a:gd name="T7" fmla="*/ 0 h 3"/>
              <a:gd name="T8" fmla="*/ 2 w 2"/>
              <a:gd name="T9" fmla="*/ 0 h 3"/>
              <a:gd name="T10" fmla="*/ 0 w 2"/>
              <a:gd name="T11" fmla="*/ 0 h 3"/>
              <a:gd name="T12" fmla="*/ 0 w 2"/>
              <a:gd name="T13" fmla="*/ 0 h 3"/>
              <a:gd name="T14" fmla="*/ 0 w 2"/>
              <a:gd name="T15" fmla="*/ 3 h 3"/>
              <a:gd name="T16" fmla="*/ 0 w 2"/>
              <a:gd name="T17" fmla="*/ 3 h 3"/>
              <a:gd name="T18" fmla="*/ 2 w 2"/>
              <a:gd name="T19" fmla="*/ 0 h 3"/>
              <a:gd name="T20" fmla="*/ 2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3 h 3"/>
              <a:gd name="T40" fmla="*/ 0 w 2"/>
              <a:gd name="T41" fmla="*/ 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4"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5"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 name="Freeform 1277"/>
          <p:cNvSpPr>
            <a:spLocks/>
          </p:cNvSpPr>
          <p:nvPr/>
        </p:nvSpPr>
        <p:spPr bwMode="auto">
          <a:xfrm>
            <a:off x="728663" y="523875"/>
            <a:ext cx="1587" cy="3175"/>
          </a:xfrm>
          <a:custGeom>
            <a:avLst/>
            <a:gdLst>
              <a:gd name="T0" fmla="*/ 0 w 1587"/>
              <a:gd name="T1" fmla="*/ 2 h 2"/>
              <a:gd name="T2" fmla="*/ 0 w 1587"/>
              <a:gd name="T3" fmla="*/ 2 h 2"/>
              <a:gd name="T4" fmla="*/ 0 w 1587"/>
              <a:gd name="T5" fmla="*/ 0 h 2"/>
              <a:gd name="T6" fmla="*/ 0 w 1587"/>
              <a:gd name="T7" fmla="*/ 2 h 2"/>
              <a:gd name="T8" fmla="*/ 0 w 1587"/>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 name="Freeform 1287"/>
          <p:cNvSpPr>
            <a:spLocks/>
          </p:cNvSpPr>
          <p:nvPr/>
        </p:nvSpPr>
        <p:spPr bwMode="auto">
          <a:xfrm>
            <a:off x="719138" y="514350"/>
            <a:ext cx="3175" cy="3175"/>
          </a:xfrm>
          <a:custGeom>
            <a:avLst/>
            <a:gdLst>
              <a:gd name="T0" fmla="*/ 0 w 2"/>
              <a:gd name="T1" fmla="*/ 0 h 2"/>
              <a:gd name="T2" fmla="*/ 0 w 2"/>
              <a:gd name="T3" fmla="*/ 2 h 2"/>
              <a:gd name="T4" fmla="*/ 2 w 2"/>
              <a:gd name="T5" fmla="*/ 2 h 2"/>
              <a:gd name="T6" fmla="*/ 2 w 2"/>
              <a:gd name="T7" fmla="*/ 2 h 2"/>
              <a:gd name="T8" fmla="*/ 2 w 2"/>
              <a:gd name="T9" fmla="*/ 2 h 2"/>
              <a:gd name="T10" fmla="*/ 2 w 2"/>
              <a:gd name="T11" fmla="*/ 0 h 2"/>
              <a:gd name="T12" fmla="*/ 0 w 2"/>
              <a:gd name="T13" fmla="*/ 0 h 2"/>
              <a:gd name="T14" fmla="*/ 0 w 2"/>
              <a:gd name="T15" fmla="*/ 0 h 2"/>
              <a:gd name="T16" fmla="*/ 0 w 2"/>
              <a:gd name="T17" fmla="*/ 2 h 2"/>
              <a:gd name="T18" fmla="*/ 0 w 2"/>
              <a:gd name="T19" fmla="*/ 2 h 2"/>
              <a:gd name="T20" fmla="*/ 0 w 2"/>
              <a:gd name="T21" fmla="*/ 2 h 2"/>
              <a:gd name="T22" fmla="*/ 0 w 2"/>
              <a:gd name="T23" fmla="*/ 2 h 2"/>
              <a:gd name="T24" fmla="*/ 2 w 2"/>
              <a:gd name="T25" fmla="*/ 2 h 2"/>
              <a:gd name="T26" fmla="*/ 2 w 2"/>
              <a:gd name="T27" fmla="*/ 2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 name="Freeform 1290"/>
          <p:cNvSpPr>
            <a:spLocks/>
          </p:cNvSpPr>
          <p:nvPr/>
        </p:nvSpPr>
        <p:spPr bwMode="auto">
          <a:xfrm>
            <a:off x="719138" y="517525"/>
            <a:ext cx="3175" cy="3175"/>
          </a:xfrm>
          <a:custGeom>
            <a:avLst/>
            <a:gdLst>
              <a:gd name="T0" fmla="*/ 0 w 2"/>
              <a:gd name="T1" fmla="*/ 2 h 2"/>
              <a:gd name="T2" fmla="*/ 0 w 2"/>
              <a:gd name="T3" fmla="*/ 2 h 2"/>
              <a:gd name="T4" fmla="*/ 2 w 2"/>
              <a:gd name="T5" fmla="*/ 2 h 2"/>
              <a:gd name="T6" fmla="*/ 2 w 2"/>
              <a:gd name="T7" fmla="*/ 2 h 2"/>
              <a:gd name="T8" fmla="*/ 2 w 2"/>
              <a:gd name="T9" fmla="*/ 2 h 2"/>
              <a:gd name="T10" fmla="*/ 2 w 2"/>
              <a:gd name="T11" fmla="*/ 0 h 2"/>
              <a:gd name="T12" fmla="*/ 0 w 2"/>
              <a:gd name="T13" fmla="*/ 0 h 2"/>
              <a:gd name="T14" fmla="*/ 0 w 2"/>
              <a:gd name="T15" fmla="*/ 0 h 2"/>
              <a:gd name="T16" fmla="*/ 0 w 2"/>
              <a:gd name="T17" fmla="*/ 0 h 2"/>
              <a:gd name="T18" fmla="*/ 0 w 2"/>
              <a:gd name="T19" fmla="*/ 0 h 2"/>
              <a:gd name="T20" fmla="*/ 2 w 2"/>
              <a:gd name="T21" fmla="*/ 0 h 2"/>
              <a:gd name="T22" fmla="*/ 0 w 2"/>
              <a:gd name="T23" fmla="*/ 0 h 2"/>
              <a:gd name="T24" fmla="*/ 0 w 2"/>
              <a:gd name="T25" fmla="*/ 0 h 2"/>
              <a:gd name="T26" fmla="*/ 0 w 2"/>
              <a:gd name="T27" fmla="*/ 0 h 2"/>
              <a:gd name="T28" fmla="*/ 0 w 2"/>
              <a:gd name="T29" fmla="*/ 0 h 2"/>
              <a:gd name="T30" fmla="*/ 0 w 2"/>
              <a:gd name="T31" fmla="*/ 2 h 2"/>
              <a:gd name="T32" fmla="*/ 0 w 2"/>
              <a:gd name="T33" fmla="*/ 2 h 2"/>
              <a:gd name="T34" fmla="*/ 0 w 2"/>
              <a:gd name="T35" fmla="*/ 2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 h 2"/>
              <a:gd name="T50" fmla="*/ 2 w 2"/>
              <a:gd name="T51" fmla="*/ 2 h 2"/>
              <a:gd name="T52" fmla="*/ 2 w 2"/>
              <a:gd name="T53" fmla="*/ 0 h 2"/>
              <a:gd name="T54" fmla="*/ 2 w 2"/>
              <a:gd name="T55" fmla="*/ 0 h 2"/>
              <a:gd name="T56" fmla="*/ 0 w 2"/>
              <a:gd name="T57" fmla="*/ 0 h 2"/>
              <a:gd name="T58" fmla="*/ 0 w 2"/>
              <a:gd name="T59" fmla="*/ 0 h 2"/>
              <a:gd name="T60" fmla="*/ 0 w 2"/>
              <a:gd name="T61" fmla="*/ 2 h 2"/>
              <a:gd name="T62" fmla="*/ 0 w 2"/>
              <a:gd name="T63" fmla="*/ 2 h 2"/>
              <a:gd name="T64" fmla="*/ 2 w 2"/>
              <a:gd name="T65" fmla="*/ 2 h 2"/>
              <a:gd name="T66" fmla="*/ 2 w 2"/>
              <a:gd name="T67" fmla="*/ 2 h 2"/>
              <a:gd name="T68" fmla="*/ 0 w 2"/>
              <a:gd name="T69" fmla="*/ 2 h 2"/>
              <a:gd name="T70" fmla="*/ 0 w 2"/>
              <a:gd name="T71" fmla="*/ 2 h 2"/>
              <a:gd name="T72" fmla="*/ 0 w 2"/>
              <a:gd name="T73" fmla="*/ 2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1"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2"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3"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4"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5"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6"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7"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330" name="Title 329"/>
          <p:cNvSpPr>
            <a:spLocks noGrp="1"/>
          </p:cNvSpPr>
          <p:nvPr>
            <p:ph type="title"/>
          </p:nvPr>
        </p:nvSpPr>
        <p:spPr>
          <a:xfrm>
            <a:off x="1512623" y="1189789"/>
            <a:ext cx="6971806" cy="1822161"/>
          </a:xfrm>
        </p:spPr>
        <p:txBody>
          <a:bodyPr anchor="b"/>
          <a:lstStyle>
            <a:lvl1pPr>
              <a:lnSpc>
                <a:spcPct val="100000"/>
              </a:lnSpc>
              <a:spcBef>
                <a:spcPts val="0"/>
              </a:spcBef>
              <a:defRPr sz="3600" b="1" baseline="0">
                <a:solidFill>
                  <a:schemeClr val="bg1"/>
                </a:solidFill>
              </a:defRPr>
            </a:lvl1pPr>
          </a:lstStyle>
          <a:p>
            <a:r>
              <a:rPr lang="en-US"/>
              <a:t>Click to edit Master title style</a:t>
            </a:r>
          </a:p>
        </p:txBody>
      </p:sp>
      <p:sp>
        <p:nvSpPr>
          <p:cNvPr id="332" name="Text Placeholder 331"/>
          <p:cNvSpPr>
            <a:spLocks noGrp="1"/>
          </p:cNvSpPr>
          <p:nvPr>
            <p:ph type="body" sz="quarter" idx="13"/>
          </p:nvPr>
        </p:nvSpPr>
        <p:spPr>
          <a:xfrm>
            <a:off x="1525172" y="3000005"/>
            <a:ext cx="6959257" cy="875885"/>
          </a:xfrm>
        </p:spPr>
        <p:txBody>
          <a:bodyPr>
            <a:normAutofit/>
          </a:bodyPr>
          <a:lstStyle>
            <a:lvl1pPr>
              <a:lnSpc>
                <a:spcPct val="100000"/>
              </a:lnSpc>
              <a:spcBef>
                <a:spcPts val="0"/>
              </a:spcBef>
              <a:defRPr sz="2400" b="0" i="0" cap="all"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sp>
        <p:nvSpPr>
          <p:cNvPr id="71" name="Rectangle 1028"/>
          <p:cNvSpPr>
            <a:spLocks noGrp="1" noChangeArrowheads="1"/>
          </p:cNvSpPr>
          <p:nvPr>
            <p:ph type="dt" sz="half" idx="15"/>
          </p:nvPr>
        </p:nvSpPr>
        <p:spPr>
          <a:xfrm>
            <a:off x="5942013" y="6107113"/>
            <a:ext cx="2551112" cy="306387"/>
          </a:xfrm>
        </p:spPr>
        <p:txBody>
          <a:bodyPr rIns="0"/>
          <a:lstStyle>
            <a:lvl1pPr algn="r">
              <a:defRPr b="0" i="0" smtClean="0">
                <a:solidFill>
                  <a:schemeClr val="tx1"/>
                </a:solidFill>
                <a:latin typeface="Arial"/>
                <a:cs typeface="Arial"/>
              </a:defRPr>
            </a:lvl1pPr>
          </a:lstStyle>
          <a:p>
            <a:pPr>
              <a:defRPr/>
            </a:pPr>
            <a:fld id="{3C2A2DC7-9352-9547-8699-82257BD0A489}" type="datetime4">
              <a:rPr lang="en-US"/>
              <a:pPr>
                <a:defRPr/>
              </a:pPr>
              <a:t>May 29, 2024</a:t>
            </a:fld>
            <a:endParaRPr lang="en-US"/>
          </a:p>
        </p:txBody>
      </p:sp>
      <p:sp>
        <p:nvSpPr>
          <p:cNvPr id="72" name="Footer Placeholder 1"/>
          <p:cNvSpPr>
            <a:spLocks noGrp="1"/>
          </p:cNvSpPr>
          <p:nvPr>
            <p:ph type="ftr" sz="quarter" idx="16"/>
          </p:nvPr>
        </p:nvSpPr>
        <p:spPr>
          <a:xfrm>
            <a:off x="1439863" y="6416675"/>
            <a:ext cx="7064375" cy="301625"/>
          </a:xfrm>
        </p:spPr>
        <p:txBody>
          <a:bodyPr rIns="0" anchor="t" anchorCtr="0"/>
          <a:lstStyle>
            <a:lvl1pPr>
              <a:defRPr b="0" smtClean="0"/>
            </a:lvl1pPr>
          </a:lstStyle>
          <a:p>
            <a:pPr>
              <a:defRPr/>
            </a:pPr>
            <a:r>
              <a:rPr lang="en-US"/>
              <a:t>Footer</a:t>
            </a:r>
          </a:p>
        </p:txBody>
      </p:sp>
      <p:sp>
        <p:nvSpPr>
          <p:cNvPr id="73" name="Text Placeholder 331"/>
          <p:cNvSpPr>
            <a:spLocks noGrp="1"/>
          </p:cNvSpPr>
          <p:nvPr>
            <p:ph type="body" sz="quarter" idx="14"/>
          </p:nvPr>
        </p:nvSpPr>
        <p:spPr>
          <a:xfrm>
            <a:off x="5682073" y="4699001"/>
            <a:ext cx="2821170" cy="1393637"/>
          </a:xfrm>
        </p:spPr>
        <p:txBody>
          <a:bodyPr anchor="b"/>
          <a:lstStyle>
            <a:lvl1pPr algn="r">
              <a:lnSpc>
                <a:spcPct val="100000"/>
              </a:lnSpc>
              <a:defRPr sz="1400" b="0" i="0" baseline="0">
                <a:solidFill>
                  <a:schemeClr val="tx1"/>
                </a:solidFill>
                <a:latin typeface="+mn-lt"/>
                <a:cs typeface="Arial"/>
              </a:defRPr>
            </a:lvl1pPr>
            <a:lvl2pPr algn="r">
              <a:defRPr sz="1400" b="0" i="0">
                <a:latin typeface="+mn-l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marL="0" marR="0" lvl="0" indent="0" algn="r" defTabSz="914400" rtl="0" eaLnBrk="1" fontAlgn="base" latinLnBrk="0" hangingPunct="1">
              <a:lnSpc>
                <a:spcPct val="100000"/>
              </a:lnSpc>
              <a:spcBef>
                <a:spcPct val="20000"/>
              </a:spcBef>
              <a:spcAft>
                <a:spcPct val="0"/>
              </a:spcAft>
              <a:buClr>
                <a:srgbClr val="00783C"/>
              </a:buClr>
              <a:buSzTx/>
              <a:buFontTx/>
              <a:buNone/>
              <a:tabLst/>
              <a:defRPr/>
            </a:pPr>
            <a:r>
              <a:rPr lang="en-US"/>
              <a:t>Click to edit Master text styles</a:t>
            </a:r>
          </a:p>
          <a:p>
            <a:pPr marL="0" marR="0" lvl="1" indent="0" algn="r" defTabSz="914400" rtl="0" eaLnBrk="1" fontAlgn="base" latinLnBrk="0" hangingPunct="1">
              <a:lnSpc>
                <a:spcPct val="100000"/>
              </a:lnSpc>
              <a:spcBef>
                <a:spcPct val="20000"/>
              </a:spcBef>
              <a:spcAft>
                <a:spcPct val="0"/>
              </a:spcAft>
              <a:buClr>
                <a:srgbClr val="00783C"/>
              </a:buClr>
              <a:buSzTx/>
              <a:buFontTx/>
              <a:buNone/>
              <a:tabLst/>
              <a:defRPr/>
            </a:pPr>
            <a:r>
              <a:rPr lang="en-US"/>
              <a:t>Second level</a:t>
            </a:r>
          </a:p>
        </p:txBody>
      </p:sp>
      <p:pic>
        <p:nvPicPr>
          <p:cNvPr id="74" name="Picture 73">
            <a:extLst>
              <a:ext uri="{FF2B5EF4-FFF2-40B4-BE49-F238E27FC236}">
                <a16:creationId xmlns:a16="http://schemas.microsoft.com/office/drawing/2014/main" id="{499DB489-C59B-4BE3-BA44-9BE03BFF94FF}"/>
              </a:ext>
            </a:extLst>
          </p:cNvPr>
          <p:cNvPicPr>
            <a:picLocks noChangeAspect="1"/>
          </p:cNvPicPr>
          <p:nvPr userDrawn="1"/>
        </p:nvPicPr>
        <p:blipFill>
          <a:blip r:embed="rId4" cstate="email">
            <a:duotone>
              <a:prstClr val="black"/>
              <a:schemeClr val="tx2">
                <a:tint val="45000"/>
                <a:satMod val="400000"/>
              </a:schemeClr>
            </a:duotone>
            <a:alphaModFix amt="72000"/>
            <a:extLst>
              <a:ext uri="{28A0092B-C50C-407E-A947-70E740481C1C}">
                <a14:useLocalDpi xmlns:a14="http://schemas.microsoft.com/office/drawing/2010/main"/>
              </a:ext>
            </a:extLst>
          </a:blip>
          <a:stretch>
            <a:fillRect/>
          </a:stretch>
        </p:blipFill>
        <p:spPr>
          <a:xfrm>
            <a:off x="6915139" y="3579"/>
            <a:ext cx="2228861" cy="4362046"/>
          </a:xfrm>
          <a:prstGeom prst="rect">
            <a:avLst/>
          </a:prstGeom>
          <a:solidFill>
            <a:srgbClr val="92D050"/>
          </a:solidFill>
          <a:ln>
            <a:noFill/>
          </a:ln>
        </p:spPr>
      </p:pic>
      <p:sp>
        <p:nvSpPr>
          <p:cNvPr id="77" name="Rectangle 64">
            <a:extLst>
              <a:ext uri="{FF2B5EF4-FFF2-40B4-BE49-F238E27FC236}">
                <a16:creationId xmlns:a16="http://schemas.microsoft.com/office/drawing/2014/main" id="{CF1E0B80-729B-4ACF-8299-B8803119B984}"/>
              </a:ext>
            </a:extLst>
          </p:cNvPr>
          <p:cNvSpPr>
            <a:spLocks noChangeArrowheads="1"/>
          </p:cNvSpPr>
          <p:nvPr userDrawn="1"/>
        </p:nvSpPr>
        <p:spPr bwMode="auto">
          <a:xfrm>
            <a:off x="0" y="4310063"/>
            <a:ext cx="9144000" cy="184425"/>
          </a:xfrm>
          <a:prstGeom prst="rect">
            <a:avLst/>
          </a:prstGeom>
          <a:solidFill>
            <a:schemeClr val="bg1">
              <a:lumMod val="65000"/>
            </a:schemeClr>
          </a:solidFill>
          <a:ln>
            <a:noFill/>
          </a:ln>
        </p:spPr>
        <p:txBody>
          <a:bodyPr/>
          <a:lstStyle/>
          <a:p>
            <a:pPr marL="115888" indent="-115888">
              <a:spcBef>
                <a:spcPct val="50000"/>
              </a:spcBef>
              <a:buFontTx/>
              <a:buChar char="•"/>
            </a:pPr>
            <a:endParaRPr lang="en-US" sz="1300" b="0">
              <a:solidFill>
                <a:schemeClr val="bg1"/>
              </a:solidFill>
            </a:endParaRPr>
          </a:p>
        </p:txBody>
      </p:sp>
      <p:pic>
        <p:nvPicPr>
          <p:cNvPr id="79" name="Picture 78">
            <a:extLst>
              <a:ext uri="{FF2B5EF4-FFF2-40B4-BE49-F238E27FC236}">
                <a16:creationId xmlns:a16="http://schemas.microsoft.com/office/drawing/2014/main" id="{A62CCB62-138F-42CE-AB74-2244C64095F7}"/>
              </a:ext>
            </a:extLst>
          </p:cNvPr>
          <p:cNvPicPr/>
          <p:nvPr userDrawn="1"/>
        </p:nvPicPr>
        <p:blipFill>
          <a:blip r:embed="rId5">
            <a:extLst>
              <a:ext uri="{28A0092B-C50C-407E-A947-70E740481C1C}">
                <a14:useLocalDpi xmlns:a14="http://schemas.microsoft.com/office/drawing/2010/main"/>
              </a:ext>
            </a:extLst>
          </a:blip>
          <a:stretch>
            <a:fillRect/>
          </a:stretch>
        </p:blipFill>
        <p:spPr>
          <a:xfrm>
            <a:off x="357809" y="4733106"/>
            <a:ext cx="5219873" cy="1144986"/>
          </a:xfrm>
          <a:prstGeom prst="rect">
            <a:avLst/>
          </a:prstGeom>
          <a:effectLst>
            <a:softEdge rad="0"/>
          </a:effectLst>
        </p:spPr>
      </p:pic>
    </p:spTree>
    <p:extLst>
      <p:ext uri="{BB962C8B-B14F-4D97-AF65-F5344CB8AC3E}">
        <p14:creationId xmlns:p14="http://schemas.microsoft.com/office/powerpoint/2010/main" val="28357316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2" name="Rectangle 2"/>
          <p:cNvSpPr>
            <a:spLocks noGrp="1" noChangeArrowheads="1"/>
          </p:cNvSpPr>
          <p:nvPr>
            <p:ph type="title"/>
          </p:nvPr>
        </p:nvSpPr>
        <p:spPr bwMode="auto">
          <a:xfrm>
            <a:off x="685800" y="871538"/>
            <a:ext cx="7772400" cy="563562"/>
          </a:xfrm>
          <a:prstGeom prst="rect">
            <a:avLst/>
          </a:prstGeom>
          <a:noFill/>
          <a:ln w="9525">
            <a:noFill/>
            <a:miter lim="800000"/>
            <a:headEnd/>
            <a:tailEnd/>
          </a:ln>
        </p:spPr>
        <p:txBody>
          <a:bodyPr vert="horz" wrap="square" lIns="0" tIns="0" rIns="0" bIns="0" numCol="1" anchor="ctr" anchorCtr="0" compatLnSpc="1">
            <a:prstTxWarp prst="textNoShape">
              <a:avLst/>
            </a:prstTxWarp>
            <a:normAutofit/>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3"/>
          </p:nvPr>
        </p:nvSpPr>
        <p:spPr>
          <a:xfrm>
            <a:off x="2847975" y="6356350"/>
            <a:ext cx="5600700" cy="328613"/>
          </a:xfrm>
          <a:prstGeom prst="rect">
            <a:avLst/>
          </a:prstGeom>
        </p:spPr>
        <p:txBody>
          <a:bodyPr vert="horz" lIns="0" tIns="0" rIns="91440" bIns="0" rtlCol="0" anchor="ctr">
            <a:normAutofit/>
          </a:bodyPr>
          <a:lstStyle>
            <a:lvl1pPr algn="r">
              <a:defRPr sz="1000" b="0" smtClean="0">
                <a:solidFill>
                  <a:schemeClr val="tx1">
                    <a:tint val="75000"/>
                  </a:schemeClr>
                </a:solidFill>
                <a:latin typeface="+mn-lt"/>
                <a:ea typeface="+mn-ea"/>
                <a:cs typeface="Times New Roman" pitchFamily="18" charset="0"/>
              </a:defRPr>
            </a:lvl1pPr>
          </a:lstStyle>
          <a:p>
            <a:pPr>
              <a:defRPr/>
            </a:pPr>
            <a:r>
              <a:rPr lang="en-US"/>
              <a:t>Footer</a:t>
            </a:r>
          </a:p>
        </p:txBody>
      </p:sp>
      <p:sp>
        <p:nvSpPr>
          <p:cNvPr id="5" name="Date Placeholder 4"/>
          <p:cNvSpPr>
            <a:spLocks noGrp="1"/>
          </p:cNvSpPr>
          <p:nvPr>
            <p:ph type="dt" sz="half" idx="2"/>
          </p:nvPr>
        </p:nvSpPr>
        <p:spPr>
          <a:xfrm>
            <a:off x="684213" y="6329363"/>
            <a:ext cx="2133600" cy="365125"/>
          </a:xfrm>
          <a:prstGeom prst="rect">
            <a:avLst/>
          </a:prstGeom>
        </p:spPr>
        <p:txBody>
          <a:bodyPr vert="horz" lIns="0" tIns="0" rIns="91440" bIns="0" rtlCol="0" anchor="ctr">
            <a:normAutofit/>
          </a:bodyPr>
          <a:lstStyle>
            <a:lvl1pPr algn="l">
              <a:defRPr sz="1000" b="0" smtClean="0">
                <a:solidFill>
                  <a:schemeClr val="tx1">
                    <a:tint val="75000"/>
                  </a:schemeClr>
                </a:solidFill>
                <a:latin typeface="+mn-lt"/>
                <a:ea typeface="+mn-ea"/>
                <a:cs typeface="Times New Roman" pitchFamily="18" charset="0"/>
              </a:defRPr>
            </a:lvl1pPr>
          </a:lstStyle>
          <a:p>
            <a:pPr>
              <a:defRPr/>
            </a:pPr>
            <a:fld id="{27CEC854-BFD0-024E-B60D-69CAB426864A}" type="datetime4">
              <a:rPr lang="en-US"/>
              <a:pPr>
                <a:defRPr/>
              </a:pPr>
              <a:t>May 29, 2024</a:t>
            </a:fld>
            <a:endParaRPr lang="en-US"/>
          </a:p>
        </p:txBody>
      </p:sp>
    </p:spTree>
  </p:cSld>
  <p:clrMap bg1="lt1" tx1="dk1" bg2="lt2" tx2="dk2" accent1="accent1" accent2="accent2" accent3="accent3" accent4="accent4" accent5="accent5" accent6="accent6" hlink="hlink" folHlink="folHlink"/>
  <p:sldLayoutIdLst>
    <p:sldLayoutId id="2147485341" r:id="rId1"/>
    <p:sldLayoutId id="2147485342" r:id="rId2"/>
    <p:sldLayoutId id="2147485359" r:id="rId3"/>
  </p:sldLayoutIdLst>
  <p:hf sldNum="0" hdr="0"/>
  <p:txStyles>
    <p:titleStyle>
      <a:lvl1pPr algn="l" rtl="0" eaLnBrk="1" fontAlgn="base" hangingPunct="1">
        <a:spcBef>
          <a:spcPct val="0"/>
        </a:spcBef>
        <a:spcAft>
          <a:spcPct val="0"/>
        </a:spcAft>
        <a:defRPr sz="2600" cap="all">
          <a:solidFill>
            <a:schemeClr val="tx1"/>
          </a:solidFill>
          <a:latin typeface="+mj-lt"/>
          <a:ea typeface="ＭＳ Ｐゴシック" charset="0"/>
          <a:cs typeface="ＭＳ Ｐゴシック" charset="0"/>
        </a:defRPr>
      </a:lvl1pPr>
      <a:lvl2pPr algn="l" rtl="0" eaLnBrk="1" fontAlgn="base" hangingPunct="1">
        <a:spcBef>
          <a:spcPct val="0"/>
        </a:spcBef>
        <a:spcAft>
          <a:spcPct val="0"/>
        </a:spcAft>
        <a:defRPr sz="2600">
          <a:solidFill>
            <a:schemeClr val="tx1"/>
          </a:solidFill>
          <a:latin typeface="Arial Bold" charset="0"/>
          <a:ea typeface="ＭＳ Ｐゴシック" charset="0"/>
          <a:cs typeface="ＭＳ Ｐゴシック" charset="0"/>
        </a:defRPr>
      </a:lvl2pPr>
      <a:lvl3pPr algn="l" rtl="0" eaLnBrk="1" fontAlgn="base" hangingPunct="1">
        <a:spcBef>
          <a:spcPct val="0"/>
        </a:spcBef>
        <a:spcAft>
          <a:spcPct val="0"/>
        </a:spcAft>
        <a:defRPr sz="2600">
          <a:solidFill>
            <a:schemeClr val="tx1"/>
          </a:solidFill>
          <a:latin typeface="Arial Bold" charset="0"/>
          <a:ea typeface="ＭＳ Ｐゴシック" charset="0"/>
          <a:cs typeface="ＭＳ Ｐゴシック" charset="0"/>
        </a:defRPr>
      </a:lvl3pPr>
      <a:lvl4pPr algn="l" rtl="0" eaLnBrk="1" fontAlgn="base" hangingPunct="1">
        <a:spcBef>
          <a:spcPct val="0"/>
        </a:spcBef>
        <a:spcAft>
          <a:spcPct val="0"/>
        </a:spcAft>
        <a:defRPr sz="2600">
          <a:solidFill>
            <a:schemeClr val="tx1"/>
          </a:solidFill>
          <a:latin typeface="Arial Bold" charset="0"/>
          <a:ea typeface="ＭＳ Ｐゴシック" charset="0"/>
          <a:cs typeface="ＭＳ Ｐゴシック" charset="0"/>
        </a:defRPr>
      </a:lvl4pPr>
      <a:lvl5pPr algn="l" rtl="0" eaLnBrk="1" fontAlgn="base" hangingPunct="1">
        <a:spcBef>
          <a:spcPct val="0"/>
        </a:spcBef>
        <a:spcAft>
          <a:spcPct val="0"/>
        </a:spcAft>
        <a:defRPr sz="2600">
          <a:solidFill>
            <a:schemeClr val="tx1"/>
          </a:solidFill>
          <a:latin typeface="Arial Bold" charset="0"/>
          <a:ea typeface="ＭＳ Ｐゴシック" charset="0"/>
          <a:cs typeface="ＭＳ Ｐゴシック"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p:titleStyle>
    <p:bodyStyle>
      <a:lvl1pPr algn="l" rtl="0" eaLnBrk="1" fontAlgn="base" hangingPunct="1">
        <a:lnSpc>
          <a:spcPct val="115000"/>
        </a:lnSpc>
        <a:spcBef>
          <a:spcPct val="20000"/>
        </a:spcBef>
        <a:spcAft>
          <a:spcPct val="0"/>
        </a:spcAft>
        <a:buClr>
          <a:srgbClr val="00783C"/>
        </a:buClr>
        <a:defRPr>
          <a:solidFill>
            <a:schemeClr val="tx1"/>
          </a:solidFill>
          <a:latin typeface="+mn-lt"/>
          <a:ea typeface="ＭＳ Ｐゴシック" charset="0"/>
          <a:cs typeface="ＭＳ Ｐゴシック" charset="0"/>
        </a:defRPr>
      </a:lvl1pPr>
      <a:lvl2pPr algn="l" rtl="0" eaLnBrk="1" fontAlgn="base" hangingPunct="1">
        <a:spcBef>
          <a:spcPct val="20000"/>
        </a:spcBef>
        <a:spcAft>
          <a:spcPct val="0"/>
        </a:spcAft>
        <a:buClr>
          <a:srgbClr val="00783C"/>
        </a:buClr>
        <a:buFont typeface="Wingdings" charset="0"/>
        <a:defRPr>
          <a:solidFill>
            <a:schemeClr val="tx1"/>
          </a:solidFill>
          <a:latin typeface="+mn-lt"/>
          <a:ea typeface="ＭＳ Ｐゴシック" charset="0"/>
        </a:defRPr>
      </a:lvl2pPr>
      <a:lvl3pPr marL="4763" algn="l" rtl="0" eaLnBrk="1" fontAlgn="base" hangingPunct="1">
        <a:spcBef>
          <a:spcPct val="20000"/>
        </a:spcBef>
        <a:spcAft>
          <a:spcPct val="0"/>
        </a:spcAft>
        <a:buClr>
          <a:srgbClr val="00783C"/>
        </a:buClr>
        <a:defRPr>
          <a:solidFill>
            <a:schemeClr val="tx1"/>
          </a:solidFill>
          <a:latin typeface="+mn-lt"/>
          <a:ea typeface="ＭＳ Ｐゴシック" charset="0"/>
        </a:defRPr>
      </a:lvl3pPr>
      <a:lvl4pPr algn="l" rtl="0" eaLnBrk="1" fontAlgn="base" hangingPunct="1">
        <a:spcBef>
          <a:spcPct val="20000"/>
        </a:spcBef>
        <a:spcAft>
          <a:spcPct val="0"/>
        </a:spcAft>
        <a:buClr>
          <a:srgbClr val="00783C"/>
        </a:buClr>
        <a:defRPr>
          <a:solidFill>
            <a:schemeClr val="tx1"/>
          </a:solidFill>
          <a:latin typeface="+mn-lt"/>
          <a:ea typeface="ＭＳ Ｐゴシック" charset="0"/>
        </a:defRPr>
      </a:lvl4pPr>
      <a:lvl5pPr algn="l" rtl="0" eaLnBrk="1" fontAlgn="base" hangingPunct="1">
        <a:spcBef>
          <a:spcPct val="20000"/>
        </a:spcBef>
        <a:spcAft>
          <a:spcPct val="0"/>
        </a:spcAft>
        <a:buClr>
          <a:srgbClr val="00783C"/>
        </a:buClr>
        <a:defRPr>
          <a:solidFill>
            <a:schemeClr val="tx1"/>
          </a:solidFill>
          <a:latin typeface="+mn-lt"/>
          <a:ea typeface="ＭＳ Ｐゴシック" charset="0"/>
        </a:defRPr>
      </a:lvl5pPr>
      <a:lvl6pPr marL="2514600" indent="-228600" algn="l" rtl="0" eaLnBrk="1" fontAlgn="base" hangingPunct="1">
        <a:spcBef>
          <a:spcPct val="20000"/>
        </a:spcBef>
        <a:spcAft>
          <a:spcPct val="0"/>
        </a:spcAft>
        <a:buClr>
          <a:srgbClr val="00783C"/>
        </a:buClr>
        <a:buChar char="»"/>
        <a:defRPr sz="1600">
          <a:solidFill>
            <a:schemeClr val="tx1"/>
          </a:solidFill>
          <a:latin typeface="+mn-lt"/>
        </a:defRPr>
      </a:lvl6pPr>
      <a:lvl7pPr marL="2971800" indent="-228600" algn="l" rtl="0" eaLnBrk="1" fontAlgn="base" hangingPunct="1">
        <a:spcBef>
          <a:spcPct val="20000"/>
        </a:spcBef>
        <a:spcAft>
          <a:spcPct val="0"/>
        </a:spcAft>
        <a:buClr>
          <a:srgbClr val="00783C"/>
        </a:buClr>
        <a:buChar char="»"/>
        <a:defRPr sz="1600">
          <a:solidFill>
            <a:schemeClr val="tx1"/>
          </a:solidFill>
          <a:latin typeface="+mn-lt"/>
        </a:defRPr>
      </a:lvl7pPr>
      <a:lvl8pPr marL="3429000" indent="-228600" algn="l" rtl="0" eaLnBrk="1" fontAlgn="base" hangingPunct="1">
        <a:spcBef>
          <a:spcPct val="20000"/>
        </a:spcBef>
        <a:spcAft>
          <a:spcPct val="0"/>
        </a:spcAft>
        <a:buClr>
          <a:srgbClr val="00783C"/>
        </a:buClr>
        <a:buChar char="»"/>
        <a:defRPr sz="1600">
          <a:solidFill>
            <a:schemeClr val="tx1"/>
          </a:solidFill>
          <a:latin typeface="+mn-lt"/>
        </a:defRPr>
      </a:lvl8pPr>
      <a:lvl9pPr marL="3886200" indent="-228600" algn="l" rtl="0" eaLnBrk="1" fontAlgn="base" hangingPunct="1">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2" name="Rectangle 2"/>
          <p:cNvSpPr>
            <a:spLocks noGrp="1" noChangeArrowheads="1"/>
          </p:cNvSpPr>
          <p:nvPr>
            <p:ph type="title"/>
          </p:nvPr>
        </p:nvSpPr>
        <p:spPr bwMode="auto">
          <a:xfrm>
            <a:off x="685800" y="871538"/>
            <a:ext cx="7772400" cy="563562"/>
          </a:xfrm>
          <a:prstGeom prst="rect">
            <a:avLst/>
          </a:prstGeom>
          <a:noFill/>
          <a:ln w="9525">
            <a:noFill/>
            <a:miter lim="800000"/>
            <a:headEnd/>
            <a:tailEnd/>
          </a:ln>
        </p:spPr>
        <p:txBody>
          <a:bodyPr vert="horz" wrap="square" lIns="0" tIns="0" rIns="0" bIns="0" numCol="1" anchor="ctr" anchorCtr="0" compatLnSpc="1">
            <a:prstTxWarp prst="textNoShape">
              <a:avLst/>
            </a:prstTxWarp>
            <a:normAutofit/>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3"/>
          </p:nvPr>
        </p:nvSpPr>
        <p:spPr>
          <a:xfrm>
            <a:off x="2847975" y="6356350"/>
            <a:ext cx="5600700" cy="328613"/>
          </a:xfrm>
          <a:prstGeom prst="rect">
            <a:avLst/>
          </a:prstGeom>
        </p:spPr>
        <p:txBody>
          <a:bodyPr vert="horz" lIns="0" tIns="0" rIns="91440" bIns="0" rtlCol="0" anchor="ctr">
            <a:normAutofit/>
          </a:bodyPr>
          <a:lstStyle>
            <a:lvl1pPr algn="r">
              <a:defRPr sz="1000" b="0" smtClean="0">
                <a:solidFill>
                  <a:schemeClr val="tx1">
                    <a:tint val="75000"/>
                  </a:schemeClr>
                </a:solidFill>
                <a:latin typeface="+mn-lt"/>
                <a:ea typeface="+mn-ea"/>
                <a:cs typeface="Times New Roman" pitchFamily="18" charset="0"/>
              </a:defRPr>
            </a:lvl1pPr>
          </a:lstStyle>
          <a:p>
            <a:pPr>
              <a:defRPr/>
            </a:pPr>
            <a:r>
              <a:rPr lang="en-US"/>
              <a:t>Footer</a:t>
            </a:r>
          </a:p>
        </p:txBody>
      </p:sp>
      <p:sp>
        <p:nvSpPr>
          <p:cNvPr id="5" name="Date Placeholder 4"/>
          <p:cNvSpPr>
            <a:spLocks noGrp="1"/>
          </p:cNvSpPr>
          <p:nvPr>
            <p:ph type="dt" sz="half" idx="2"/>
          </p:nvPr>
        </p:nvSpPr>
        <p:spPr>
          <a:xfrm>
            <a:off x="684213" y="6329363"/>
            <a:ext cx="2133600" cy="365125"/>
          </a:xfrm>
          <a:prstGeom prst="rect">
            <a:avLst/>
          </a:prstGeom>
        </p:spPr>
        <p:txBody>
          <a:bodyPr vert="horz" lIns="0" tIns="0" rIns="91440" bIns="0" rtlCol="0" anchor="ctr">
            <a:normAutofit/>
          </a:bodyPr>
          <a:lstStyle>
            <a:lvl1pPr algn="l">
              <a:defRPr sz="1000" b="0" smtClean="0">
                <a:solidFill>
                  <a:schemeClr val="tx1">
                    <a:tint val="75000"/>
                  </a:schemeClr>
                </a:solidFill>
                <a:latin typeface="+mn-lt"/>
                <a:ea typeface="+mn-ea"/>
                <a:cs typeface="Times New Roman" pitchFamily="18" charset="0"/>
              </a:defRPr>
            </a:lvl1pPr>
          </a:lstStyle>
          <a:p>
            <a:pPr>
              <a:defRPr/>
            </a:pPr>
            <a:fld id="{27CEC854-BFD0-024E-B60D-69CAB426864A}" type="datetime4">
              <a:rPr lang="en-US"/>
              <a:pPr>
                <a:defRPr/>
              </a:pPr>
              <a:t>May 29, 2024</a:t>
            </a:fld>
            <a:endParaRPr lang="en-US"/>
          </a:p>
        </p:txBody>
      </p:sp>
    </p:spTree>
    <p:extLst>
      <p:ext uri="{BB962C8B-B14F-4D97-AF65-F5344CB8AC3E}">
        <p14:creationId xmlns:p14="http://schemas.microsoft.com/office/powerpoint/2010/main" val="1744194578"/>
      </p:ext>
    </p:extLst>
  </p:cSld>
  <p:clrMap bg1="lt1" tx1="dk1" bg2="lt2" tx2="dk2" accent1="accent1" accent2="accent2" accent3="accent3" accent4="accent4" accent5="accent5" accent6="accent6" hlink="hlink" folHlink="folHlink"/>
  <p:sldLayoutIdLst>
    <p:sldLayoutId id="2147485362" r:id="rId1"/>
    <p:sldLayoutId id="2147485363" r:id="rId2"/>
    <p:sldLayoutId id="2147485364" r:id="rId3"/>
  </p:sldLayoutIdLst>
  <p:hf sldNum="0" hdr="0"/>
  <p:txStyles>
    <p:titleStyle>
      <a:lvl1pPr algn="l" rtl="0" eaLnBrk="1" fontAlgn="base" hangingPunct="1">
        <a:spcBef>
          <a:spcPct val="0"/>
        </a:spcBef>
        <a:spcAft>
          <a:spcPct val="0"/>
        </a:spcAft>
        <a:defRPr sz="2600" cap="all">
          <a:solidFill>
            <a:schemeClr val="tx1"/>
          </a:solidFill>
          <a:latin typeface="+mj-lt"/>
          <a:ea typeface="ＭＳ Ｐゴシック" charset="0"/>
          <a:cs typeface="ＭＳ Ｐゴシック" charset="0"/>
        </a:defRPr>
      </a:lvl1pPr>
      <a:lvl2pPr algn="l" rtl="0" eaLnBrk="1" fontAlgn="base" hangingPunct="1">
        <a:spcBef>
          <a:spcPct val="0"/>
        </a:spcBef>
        <a:spcAft>
          <a:spcPct val="0"/>
        </a:spcAft>
        <a:defRPr sz="2600">
          <a:solidFill>
            <a:schemeClr val="tx1"/>
          </a:solidFill>
          <a:latin typeface="Arial Bold" charset="0"/>
          <a:ea typeface="ＭＳ Ｐゴシック" charset="0"/>
          <a:cs typeface="ＭＳ Ｐゴシック" charset="0"/>
        </a:defRPr>
      </a:lvl2pPr>
      <a:lvl3pPr algn="l" rtl="0" eaLnBrk="1" fontAlgn="base" hangingPunct="1">
        <a:spcBef>
          <a:spcPct val="0"/>
        </a:spcBef>
        <a:spcAft>
          <a:spcPct val="0"/>
        </a:spcAft>
        <a:defRPr sz="2600">
          <a:solidFill>
            <a:schemeClr val="tx1"/>
          </a:solidFill>
          <a:latin typeface="Arial Bold" charset="0"/>
          <a:ea typeface="ＭＳ Ｐゴシック" charset="0"/>
          <a:cs typeface="ＭＳ Ｐゴシック" charset="0"/>
        </a:defRPr>
      </a:lvl3pPr>
      <a:lvl4pPr algn="l" rtl="0" eaLnBrk="1" fontAlgn="base" hangingPunct="1">
        <a:spcBef>
          <a:spcPct val="0"/>
        </a:spcBef>
        <a:spcAft>
          <a:spcPct val="0"/>
        </a:spcAft>
        <a:defRPr sz="2600">
          <a:solidFill>
            <a:schemeClr val="tx1"/>
          </a:solidFill>
          <a:latin typeface="Arial Bold" charset="0"/>
          <a:ea typeface="ＭＳ Ｐゴシック" charset="0"/>
          <a:cs typeface="ＭＳ Ｐゴシック" charset="0"/>
        </a:defRPr>
      </a:lvl4pPr>
      <a:lvl5pPr algn="l" rtl="0" eaLnBrk="1" fontAlgn="base" hangingPunct="1">
        <a:spcBef>
          <a:spcPct val="0"/>
        </a:spcBef>
        <a:spcAft>
          <a:spcPct val="0"/>
        </a:spcAft>
        <a:defRPr sz="2600">
          <a:solidFill>
            <a:schemeClr val="tx1"/>
          </a:solidFill>
          <a:latin typeface="Arial Bold" charset="0"/>
          <a:ea typeface="ＭＳ Ｐゴシック" charset="0"/>
          <a:cs typeface="ＭＳ Ｐゴシック"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p:titleStyle>
    <p:bodyStyle>
      <a:lvl1pPr algn="l" rtl="0" eaLnBrk="1" fontAlgn="base" hangingPunct="1">
        <a:lnSpc>
          <a:spcPct val="115000"/>
        </a:lnSpc>
        <a:spcBef>
          <a:spcPct val="20000"/>
        </a:spcBef>
        <a:spcAft>
          <a:spcPct val="0"/>
        </a:spcAft>
        <a:buClr>
          <a:srgbClr val="00783C"/>
        </a:buClr>
        <a:defRPr>
          <a:solidFill>
            <a:schemeClr val="tx1"/>
          </a:solidFill>
          <a:latin typeface="+mn-lt"/>
          <a:ea typeface="ＭＳ Ｐゴシック" charset="0"/>
          <a:cs typeface="ＭＳ Ｐゴシック" charset="0"/>
        </a:defRPr>
      </a:lvl1pPr>
      <a:lvl2pPr algn="l" rtl="0" eaLnBrk="1" fontAlgn="base" hangingPunct="1">
        <a:spcBef>
          <a:spcPct val="20000"/>
        </a:spcBef>
        <a:spcAft>
          <a:spcPct val="0"/>
        </a:spcAft>
        <a:buClr>
          <a:srgbClr val="00783C"/>
        </a:buClr>
        <a:buFont typeface="Wingdings" charset="0"/>
        <a:defRPr>
          <a:solidFill>
            <a:schemeClr val="tx1"/>
          </a:solidFill>
          <a:latin typeface="+mn-lt"/>
          <a:ea typeface="ＭＳ Ｐゴシック" charset="0"/>
        </a:defRPr>
      </a:lvl2pPr>
      <a:lvl3pPr marL="4763" algn="l" rtl="0" eaLnBrk="1" fontAlgn="base" hangingPunct="1">
        <a:spcBef>
          <a:spcPct val="20000"/>
        </a:spcBef>
        <a:spcAft>
          <a:spcPct val="0"/>
        </a:spcAft>
        <a:buClr>
          <a:srgbClr val="00783C"/>
        </a:buClr>
        <a:defRPr>
          <a:solidFill>
            <a:schemeClr val="tx1"/>
          </a:solidFill>
          <a:latin typeface="+mn-lt"/>
          <a:ea typeface="ＭＳ Ｐゴシック" charset="0"/>
        </a:defRPr>
      </a:lvl3pPr>
      <a:lvl4pPr algn="l" rtl="0" eaLnBrk="1" fontAlgn="base" hangingPunct="1">
        <a:spcBef>
          <a:spcPct val="20000"/>
        </a:spcBef>
        <a:spcAft>
          <a:spcPct val="0"/>
        </a:spcAft>
        <a:buClr>
          <a:srgbClr val="00783C"/>
        </a:buClr>
        <a:defRPr>
          <a:solidFill>
            <a:schemeClr val="tx1"/>
          </a:solidFill>
          <a:latin typeface="+mn-lt"/>
          <a:ea typeface="ＭＳ Ｐゴシック" charset="0"/>
        </a:defRPr>
      </a:lvl4pPr>
      <a:lvl5pPr algn="l" rtl="0" eaLnBrk="1" fontAlgn="base" hangingPunct="1">
        <a:spcBef>
          <a:spcPct val="20000"/>
        </a:spcBef>
        <a:spcAft>
          <a:spcPct val="0"/>
        </a:spcAft>
        <a:buClr>
          <a:srgbClr val="00783C"/>
        </a:buClr>
        <a:defRPr>
          <a:solidFill>
            <a:schemeClr val="tx1"/>
          </a:solidFill>
          <a:latin typeface="+mn-lt"/>
          <a:ea typeface="ＭＳ Ｐゴシック" charset="0"/>
        </a:defRPr>
      </a:lvl5pPr>
      <a:lvl6pPr marL="2514600" indent="-228600" algn="l" rtl="0" eaLnBrk="1" fontAlgn="base" hangingPunct="1">
        <a:spcBef>
          <a:spcPct val="20000"/>
        </a:spcBef>
        <a:spcAft>
          <a:spcPct val="0"/>
        </a:spcAft>
        <a:buClr>
          <a:srgbClr val="00783C"/>
        </a:buClr>
        <a:buChar char="»"/>
        <a:defRPr sz="1600">
          <a:solidFill>
            <a:schemeClr val="tx1"/>
          </a:solidFill>
          <a:latin typeface="+mn-lt"/>
        </a:defRPr>
      </a:lvl6pPr>
      <a:lvl7pPr marL="2971800" indent="-228600" algn="l" rtl="0" eaLnBrk="1" fontAlgn="base" hangingPunct="1">
        <a:spcBef>
          <a:spcPct val="20000"/>
        </a:spcBef>
        <a:spcAft>
          <a:spcPct val="0"/>
        </a:spcAft>
        <a:buClr>
          <a:srgbClr val="00783C"/>
        </a:buClr>
        <a:buChar char="»"/>
        <a:defRPr sz="1600">
          <a:solidFill>
            <a:schemeClr val="tx1"/>
          </a:solidFill>
          <a:latin typeface="+mn-lt"/>
        </a:defRPr>
      </a:lvl7pPr>
      <a:lvl8pPr marL="3429000" indent="-228600" algn="l" rtl="0" eaLnBrk="1" fontAlgn="base" hangingPunct="1">
        <a:spcBef>
          <a:spcPct val="20000"/>
        </a:spcBef>
        <a:spcAft>
          <a:spcPct val="0"/>
        </a:spcAft>
        <a:buClr>
          <a:srgbClr val="00783C"/>
        </a:buClr>
        <a:buChar char="»"/>
        <a:defRPr sz="1600">
          <a:solidFill>
            <a:schemeClr val="tx1"/>
          </a:solidFill>
          <a:latin typeface="+mn-lt"/>
        </a:defRPr>
      </a:lvl8pPr>
      <a:lvl9pPr marL="3886200" indent="-228600" algn="l" rtl="0" eaLnBrk="1" fontAlgn="base" hangingPunct="1">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822224" y="458240"/>
            <a:ext cx="6972300" cy="2812026"/>
          </a:xfrm>
        </p:spPr>
        <p:txBody>
          <a:bodyPr>
            <a:normAutofit/>
          </a:bodyPr>
          <a:lstStyle/>
          <a:p>
            <a:pPr algn="l"/>
            <a:br>
              <a:rPr lang="en-US" sz="2400" b="0" i="0" u="none" strike="noStrike" baseline="0" dirty="0">
                <a:solidFill>
                  <a:srgbClr val="000000"/>
                </a:solidFill>
                <a:latin typeface="Arial" panose="020B0604020202020204" pitchFamily="34" charset="0"/>
              </a:rPr>
            </a:br>
            <a:r>
              <a:rPr lang="en-US" sz="2400" b="1" i="0" u="none" strike="noStrike" baseline="0" dirty="0">
                <a:solidFill>
                  <a:srgbClr val="000000"/>
                </a:solidFill>
                <a:latin typeface="Arial" panose="020B0604020202020204" pitchFamily="34" charset="0"/>
              </a:rPr>
              <a:t>Adaptation Fund Webinar on Decisions </a:t>
            </a:r>
            <a:br>
              <a:rPr lang="en-US" sz="2400" b="1" i="0" u="none" strike="noStrike" baseline="0" dirty="0">
                <a:solidFill>
                  <a:srgbClr val="000000"/>
                </a:solidFill>
                <a:latin typeface="Arial" panose="020B0604020202020204" pitchFamily="34" charset="0"/>
              </a:rPr>
            </a:br>
            <a:r>
              <a:rPr lang="en-US" sz="2400" b="1" i="0" u="none" strike="noStrike" baseline="0" dirty="0">
                <a:solidFill>
                  <a:srgbClr val="000000"/>
                </a:solidFill>
                <a:latin typeface="Arial" panose="020B0604020202020204" pitchFamily="34" charset="0"/>
              </a:rPr>
              <a:t>of the 42nd AFB meeting</a:t>
            </a:r>
            <a:br>
              <a:rPr lang="en-US" sz="2700" dirty="0"/>
            </a:br>
            <a:br>
              <a:rPr lang="en-US" sz="2700" dirty="0"/>
            </a:br>
            <a:r>
              <a:rPr lang="en-US" sz="1800" b="1" i="1" u="none" strike="noStrike" baseline="0" dirty="0">
                <a:solidFill>
                  <a:srgbClr val="000000"/>
                </a:solidFill>
                <a:latin typeface="Arial" panose="020B0604020202020204" pitchFamily="34" charset="0"/>
              </a:rPr>
              <a:t>Gap analysis for project implementation policies revision</a:t>
            </a:r>
            <a:endParaRPr lang="en-US" sz="2200" dirty="0">
              <a:ea typeface="+mj-ea"/>
              <a:cs typeface="+mj-cs"/>
            </a:endParaRPr>
          </a:p>
        </p:txBody>
      </p:sp>
      <p:sp>
        <p:nvSpPr>
          <p:cNvPr id="2" name="Text Placeholder 11">
            <a:extLst>
              <a:ext uri="{FF2B5EF4-FFF2-40B4-BE49-F238E27FC236}">
                <a16:creationId xmlns:a16="http://schemas.microsoft.com/office/drawing/2014/main" id="{A74AB57C-12E5-5BEE-51AE-6E58093F5ACA}"/>
              </a:ext>
            </a:extLst>
          </p:cNvPr>
          <p:cNvSpPr txBox="1">
            <a:spLocks/>
          </p:cNvSpPr>
          <p:nvPr/>
        </p:nvSpPr>
        <p:spPr bwMode="auto">
          <a:xfrm>
            <a:off x="5176922" y="5123338"/>
            <a:ext cx="3577972" cy="567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r" rtl="0" eaLnBrk="1" fontAlgn="base" hangingPunct="1">
              <a:lnSpc>
                <a:spcPct val="100000"/>
              </a:lnSpc>
              <a:spcBef>
                <a:spcPct val="20000"/>
              </a:spcBef>
              <a:spcAft>
                <a:spcPct val="0"/>
              </a:spcAft>
              <a:buClr>
                <a:srgbClr val="00783C"/>
              </a:buClr>
              <a:defRPr sz="1400" b="0" i="0" baseline="0">
                <a:solidFill>
                  <a:schemeClr val="tx1"/>
                </a:solidFill>
                <a:latin typeface="+mn-lt"/>
                <a:ea typeface="ＭＳ Ｐゴシック" charset="0"/>
                <a:cs typeface="Arial"/>
              </a:defRPr>
            </a:lvl1pPr>
            <a:lvl2pPr algn="r" rtl="0" eaLnBrk="1" fontAlgn="base" hangingPunct="1">
              <a:spcBef>
                <a:spcPct val="20000"/>
              </a:spcBef>
              <a:spcAft>
                <a:spcPct val="0"/>
              </a:spcAft>
              <a:buClr>
                <a:srgbClr val="00783C"/>
              </a:buClr>
              <a:buFont typeface="Wingdings" charset="0"/>
              <a:defRPr sz="1400" b="0" i="0">
                <a:solidFill>
                  <a:schemeClr val="tx1"/>
                </a:solidFill>
                <a:latin typeface="+mn-lt"/>
                <a:ea typeface="ＭＳ Ｐゴシック" charset="0"/>
                <a:cs typeface="Andes ExtraLight"/>
              </a:defRPr>
            </a:lvl2pPr>
            <a:lvl3pPr marL="4763" algn="l" rtl="0" eaLnBrk="1" fontAlgn="base" hangingPunct="1">
              <a:spcBef>
                <a:spcPct val="20000"/>
              </a:spcBef>
              <a:spcAft>
                <a:spcPct val="0"/>
              </a:spcAft>
              <a:buClr>
                <a:srgbClr val="00783C"/>
              </a:buClr>
              <a:defRPr b="0" i="0">
                <a:solidFill>
                  <a:schemeClr val="tx1"/>
                </a:solidFill>
                <a:latin typeface="Andes ExtraLight"/>
                <a:ea typeface="ＭＳ Ｐゴシック" charset="0"/>
                <a:cs typeface="Andes ExtraLight"/>
              </a:defRPr>
            </a:lvl3pPr>
            <a:lvl4pPr algn="l" rtl="0" eaLnBrk="1" fontAlgn="base" hangingPunct="1">
              <a:spcBef>
                <a:spcPct val="20000"/>
              </a:spcBef>
              <a:spcAft>
                <a:spcPct val="0"/>
              </a:spcAft>
              <a:buClr>
                <a:srgbClr val="00783C"/>
              </a:buClr>
              <a:defRPr b="0" i="0">
                <a:solidFill>
                  <a:schemeClr val="tx1"/>
                </a:solidFill>
                <a:latin typeface="Andes ExtraLight"/>
                <a:ea typeface="ＭＳ Ｐゴシック" charset="0"/>
                <a:cs typeface="Andes ExtraLight"/>
              </a:defRPr>
            </a:lvl4pPr>
            <a:lvl5pPr algn="l" rtl="0" eaLnBrk="1" fontAlgn="base" hangingPunct="1">
              <a:spcBef>
                <a:spcPct val="20000"/>
              </a:spcBef>
              <a:spcAft>
                <a:spcPct val="0"/>
              </a:spcAft>
              <a:buClr>
                <a:srgbClr val="00783C"/>
              </a:buClr>
              <a:defRPr b="0" i="0">
                <a:solidFill>
                  <a:schemeClr val="tx1"/>
                </a:solidFill>
                <a:latin typeface="Andes ExtraLight"/>
                <a:ea typeface="ＭＳ Ｐゴシック" charset="0"/>
                <a:cs typeface="Andes ExtraLight"/>
              </a:defRPr>
            </a:lvl5pPr>
            <a:lvl6pPr marL="2514600" indent="-228600" algn="l" rtl="0" eaLnBrk="1" fontAlgn="base" hangingPunct="1">
              <a:spcBef>
                <a:spcPct val="20000"/>
              </a:spcBef>
              <a:spcAft>
                <a:spcPct val="0"/>
              </a:spcAft>
              <a:buClr>
                <a:srgbClr val="00783C"/>
              </a:buClr>
              <a:buChar char="»"/>
              <a:defRPr sz="1600">
                <a:solidFill>
                  <a:schemeClr val="tx1"/>
                </a:solidFill>
                <a:latin typeface="+mn-lt"/>
              </a:defRPr>
            </a:lvl6pPr>
            <a:lvl7pPr marL="2971800" indent="-228600" algn="l" rtl="0" eaLnBrk="1" fontAlgn="base" hangingPunct="1">
              <a:spcBef>
                <a:spcPct val="20000"/>
              </a:spcBef>
              <a:spcAft>
                <a:spcPct val="0"/>
              </a:spcAft>
              <a:buClr>
                <a:srgbClr val="00783C"/>
              </a:buClr>
              <a:buChar char="»"/>
              <a:defRPr sz="1600">
                <a:solidFill>
                  <a:schemeClr val="tx1"/>
                </a:solidFill>
                <a:latin typeface="+mn-lt"/>
              </a:defRPr>
            </a:lvl7pPr>
            <a:lvl8pPr marL="3429000" indent="-228600" algn="l" rtl="0" eaLnBrk="1" fontAlgn="base" hangingPunct="1">
              <a:spcBef>
                <a:spcPct val="20000"/>
              </a:spcBef>
              <a:spcAft>
                <a:spcPct val="0"/>
              </a:spcAft>
              <a:buClr>
                <a:srgbClr val="00783C"/>
              </a:buClr>
              <a:buChar char="»"/>
              <a:defRPr sz="1600">
                <a:solidFill>
                  <a:schemeClr val="tx1"/>
                </a:solidFill>
                <a:latin typeface="+mn-lt"/>
              </a:defRPr>
            </a:lvl8pPr>
            <a:lvl9pPr marL="3886200" indent="-228600" algn="l" rtl="0" eaLnBrk="1" fontAlgn="base" hangingPunct="1">
              <a:spcBef>
                <a:spcPct val="20000"/>
              </a:spcBef>
              <a:spcAft>
                <a:spcPct val="0"/>
              </a:spcAft>
              <a:buClr>
                <a:srgbClr val="00783C"/>
              </a:buClr>
              <a:buChar char="»"/>
              <a:defRPr sz="1600">
                <a:solidFill>
                  <a:schemeClr val="tx1"/>
                </a:solidFill>
                <a:latin typeface="+mn-lt"/>
              </a:defRPr>
            </a:lvl9pPr>
          </a:lstStyle>
          <a:p>
            <a:r>
              <a:rPr lang="en-US" b="1" kern="0" dirty="0"/>
              <a:t>Martina Dorigo </a:t>
            </a:r>
          </a:p>
          <a:p>
            <a:r>
              <a:rPr lang="en-US" b="1" kern="0" dirty="0"/>
              <a:t>Climate Change Specialist </a:t>
            </a:r>
          </a:p>
          <a:p>
            <a:r>
              <a:rPr lang="en-US" b="1" kern="0" dirty="0"/>
              <a:t>Portfolio Management</a:t>
            </a:r>
          </a:p>
        </p:txBody>
      </p:sp>
    </p:spTree>
    <p:extLst>
      <p:ext uri="{BB962C8B-B14F-4D97-AF65-F5344CB8AC3E}">
        <p14:creationId xmlns:p14="http://schemas.microsoft.com/office/powerpoint/2010/main" val="2623556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AADD6-E06C-4967-8481-99A048A33557}"/>
              </a:ext>
            </a:extLst>
          </p:cNvPr>
          <p:cNvSpPr>
            <a:spLocks noGrp="1"/>
          </p:cNvSpPr>
          <p:nvPr>
            <p:ph type="title"/>
          </p:nvPr>
        </p:nvSpPr>
        <p:spPr/>
        <p:txBody>
          <a:bodyPr>
            <a:normAutofit/>
          </a:bodyPr>
          <a:lstStyle/>
          <a:p>
            <a:r>
              <a:rPr lang="en-US" dirty="0"/>
              <a:t>background</a:t>
            </a:r>
          </a:p>
        </p:txBody>
      </p:sp>
      <p:sp>
        <p:nvSpPr>
          <p:cNvPr id="3" name="Text Placeholder 2">
            <a:extLst>
              <a:ext uri="{FF2B5EF4-FFF2-40B4-BE49-F238E27FC236}">
                <a16:creationId xmlns:a16="http://schemas.microsoft.com/office/drawing/2014/main" id="{B62D42B1-25D1-42E3-8636-D2A454E31658}"/>
              </a:ext>
            </a:extLst>
          </p:cNvPr>
          <p:cNvSpPr>
            <a:spLocks noGrp="1"/>
          </p:cNvSpPr>
          <p:nvPr>
            <p:ph type="body" sz="quarter" idx="13"/>
          </p:nvPr>
        </p:nvSpPr>
        <p:spPr>
          <a:xfrm>
            <a:off x="337143" y="1597482"/>
            <a:ext cx="8469713" cy="4196012"/>
          </a:xfrm>
        </p:spPr>
        <p:txBody>
          <a:bodyPr>
            <a:normAutofit lnSpcReduction="10000"/>
          </a:bodyPr>
          <a:lstStyle/>
          <a:p>
            <a:pPr lvl="0"/>
            <a:r>
              <a:rPr lang="en-US" sz="2400" dirty="0"/>
              <a:t>The AFB approved two policies to support adaptive management practices:</a:t>
            </a:r>
          </a:p>
          <a:p>
            <a:pPr marL="342900" lvl="0" indent="-342900">
              <a:buFont typeface="Arial" panose="020B0604020202020204" pitchFamily="34" charset="0"/>
              <a:buChar char="•"/>
            </a:pPr>
            <a:r>
              <a:rPr lang="en-US" sz="2400" b="1" dirty="0"/>
              <a:t>Policy for Project/Programme Implementation</a:t>
            </a:r>
            <a:r>
              <a:rPr lang="en-US" sz="2400" dirty="0"/>
              <a:t> (OPG Annex 7) October 2017 - Decision B.30/39</a:t>
            </a:r>
          </a:p>
          <a:p>
            <a:pPr marL="342900" lvl="0" indent="-342900">
              <a:buFont typeface="Arial" panose="020B0604020202020204" pitchFamily="34" charset="0"/>
              <a:buChar char="•"/>
            </a:pPr>
            <a:r>
              <a:rPr lang="en-US" sz="2400" b="1" dirty="0"/>
              <a:t>Policy for Project/Programme Delays</a:t>
            </a:r>
            <a:r>
              <a:rPr lang="en-US" sz="2400" dirty="0"/>
              <a:t> (developed in 2013 and last updated in October 2019) -  Decision B.34-35/12</a:t>
            </a:r>
          </a:p>
          <a:p>
            <a:pPr marL="342900" lvl="0" indent="-342900">
              <a:buFont typeface="Arial" panose="020B0604020202020204" pitchFamily="34" charset="0"/>
              <a:buChar char="•"/>
            </a:pPr>
            <a:r>
              <a:rPr lang="en-US" sz="2400" dirty="0"/>
              <a:t>Since then, the portfolio has been growing and expanded to different type of projects (e.g., EDA, innovation, and upcoming funding modalities under MTS II). </a:t>
            </a:r>
          </a:p>
        </p:txBody>
      </p:sp>
    </p:spTree>
    <p:extLst>
      <p:ext uri="{BB962C8B-B14F-4D97-AF65-F5344CB8AC3E}">
        <p14:creationId xmlns:p14="http://schemas.microsoft.com/office/powerpoint/2010/main" val="1698194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0D892-0A64-3705-8D00-074EC2BF180E}"/>
              </a:ext>
            </a:extLst>
          </p:cNvPr>
          <p:cNvSpPr>
            <a:spLocks noGrp="1"/>
          </p:cNvSpPr>
          <p:nvPr>
            <p:ph type="title"/>
          </p:nvPr>
        </p:nvSpPr>
        <p:spPr/>
        <p:txBody>
          <a:bodyPr/>
          <a:lstStyle/>
          <a:p>
            <a:r>
              <a:rPr lang="en-US" dirty="0"/>
              <a:t>BACKGROUND</a:t>
            </a:r>
          </a:p>
        </p:txBody>
      </p:sp>
      <p:sp>
        <p:nvSpPr>
          <p:cNvPr id="4" name="Footer Placeholder 3">
            <a:extLst>
              <a:ext uri="{FF2B5EF4-FFF2-40B4-BE49-F238E27FC236}">
                <a16:creationId xmlns:a16="http://schemas.microsoft.com/office/drawing/2014/main" id="{C66B099F-D050-0CF2-DB90-A12C8727674A}"/>
              </a:ext>
            </a:extLst>
          </p:cNvPr>
          <p:cNvSpPr>
            <a:spLocks noGrp="1"/>
          </p:cNvSpPr>
          <p:nvPr>
            <p:ph type="ftr" sz="quarter" idx="15"/>
          </p:nvPr>
        </p:nvSpPr>
        <p:spPr/>
        <p:txBody>
          <a:bodyPr/>
          <a:lstStyle/>
          <a:p>
            <a:pPr>
              <a:defRPr/>
            </a:pPr>
            <a:r>
              <a:rPr lang="en-US"/>
              <a:t>Footer</a:t>
            </a:r>
            <a:endParaRPr lang="en-US" dirty="0"/>
          </a:p>
        </p:txBody>
      </p:sp>
      <p:graphicFrame>
        <p:nvGraphicFramePr>
          <p:cNvPr id="5" name="Diagram 4">
            <a:extLst>
              <a:ext uri="{FF2B5EF4-FFF2-40B4-BE49-F238E27FC236}">
                <a16:creationId xmlns:a16="http://schemas.microsoft.com/office/drawing/2014/main" id="{AD8B0390-029A-0277-BBE4-58F1350156FE}"/>
              </a:ext>
            </a:extLst>
          </p:cNvPr>
          <p:cNvGraphicFramePr/>
          <p:nvPr/>
        </p:nvGraphicFramePr>
        <p:xfrm>
          <a:off x="628261" y="1380931"/>
          <a:ext cx="7526693" cy="48705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0678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AADD6-E06C-4967-8481-99A048A33557}"/>
              </a:ext>
            </a:extLst>
          </p:cNvPr>
          <p:cNvSpPr>
            <a:spLocks noGrp="1"/>
          </p:cNvSpPr>
          <p:nvPr>
            <p:ph type="title"/>
          </p:nvPr>
        </p:nvSpPr>
        <p:spPr/>
        <p:txBody>
          <a:bodyPr>
            <a:normAutofit/>
          </a:bodyPr>
          <a:lstStyle/>
          <a:p>
            <a:r>
              <a:rPr lang="en-US" dirty="0"/>
              <a:t>DECISION B.42/49</a:t>
            </a:r>
          </a:p>
        </p:txBody>
      </p:sp>
      <p:sp>
        <p:nvSpPr>
          <p:cNvPr id="3" name="Text Placeholder 2">
            <a:extLst>
              <a:ext uri="{FF2B5EF4-FFF2-40B4-BE49-F238E27FC236}">
                <a16:creationId xmlns:a16="http://schemas.microsoft.com/office/drawing/2014/main" id="{B62D42B1-25D1-42E3-8636-D2A454E31658}"/>
              </a:ext>
            </a:extLst>
          </p:cNvPr>
          <p:cNvSpPr>
            <a:spLocks noGrp="1"/>
          </p:cNvSpPr>
          <p:nvPr>
            <p:ph type="body" sz="quarter" idx="13"/>
          </p:nvPr>
        </p:nvSpPr>
        <p:spPr>
          <a:xfrm>
            <a:off x="270361" y="1185272"/>
            <a:ext cx="8603277" cy="5259387"/>
          </a:xfrm>
        </p:spPr>
        <p:txBody>
          <a:bodyPr>
            <a:normAutofit/>
          </a:bodyPr>
          <a:lstStyle/>
          <a:p>
            <a:r>
              <a:rPr lang="en-US" sz="1900" b="1" dirty="0"/>
              <a:t>Observations on post-approval requests for changes received by the Adaptation Fund Board Secretariat</a:t>
            </a:r>
          </a:p>
          <a:p>
            <a:r>
              <a:rPr lang="en-US" sz="1900" dirty="0"/>
              <a:t>Having considered the recommendation of the Ethics and Finance Committee, the Adaptation Fund Board decided to request the secretariat: </a:t>
            </a:r>
          </a:p>
          <a:p>
            <a:pPr marL="457200" indent="-457200">
              <a:buAutoNum type="alphaLcParenBoth"/>
            </a:pPr>
            <a:r>
              <a:rPr lang="en-US" sz="1900" dirty="0"/>
              <a:t>To prepare a gap analysis of the current policies pertaining to project post-approval requests for changes, namely the policy on project/programme implementation (annex 7 to the Operational Policies and Guidelines) and the policy on project/programme delays (AFB/B.34-35/6); </a:t>
            </a:r>
          </a:p>
          <a:p>
            <a:pPr marL="457200" indent="-457200">
              <a:buAutoNum type="alphaLcParenBoth"/>
            </a:pPr>
            <a:r>
              <a:rPr lang="en-US" sz="1900" dirty="0"/>
              <a:t>To develop options for addressing the gaps identified, including, as necessary, suggestions for amendments to the policies;  </a:t>
            </a:r>
          </a:p>
          <a:p>
            <a:pPr marL="457200" indent="-457200">
              <a:buAutoNum type="alphaLcParenBoth"/>
            </a:pPr>
            <a:r>
              <a:rPr lang="en-US" sz="1900" dirty="0"/>
              <a:t>To present the results of (a) and (b) above to the Ethics and Finance Committee for its consideration at its thirty-fourth meeting.</a:t>
            </a:r>
          </a:p>
        </p:txBody>
      </p:sp>
    </p:spTree>
    <p:extLst>
      <p:ext uri="{BB962C8B-B14F-4D97-AF65-F5344CB8AC3E}">
        <p14:creationId xmlns:p14="http://schemas.microsoft.com/office/powerpoint/2010/main" val="255215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AADD6-E06C-4967-8481-99A048A33557}"/>
              </a:ext>
            </a:extLst>
          </p:cNvPr>
          <p:cNvSpPr>
            <a:spLocks noGrp="1"/>
          </p:cNvSpPr>
          <p:nvPr>
            <p:ph type="title"/>
          </p:nvPr>
        </p:nvSpPr>
        <p:spPr/>
        <p:txBody>
          <a:bodyPr>
            <a:normAutofit/>
          </a:bodyPr>
          <a:lstStyle/>
          <a:p>
            <a:r>
              <a:rPr lang="en-US" dirty="0"/>
              <a:t>PROCESS TO ADDRESS BOARD DECISION </a:t>
            </a:r>
          </a:p>
        </p:txBody>
      </p:sp>
      <p:sp>
        <p:nvSpPr>
          <p:cNvPr id="3" name="Text Placeholder 2">
            <a:extLst>
              <a:ext uri="{FF2B5EF4-FFF2-40B4-BE49-F238E27FC236}">
                <a16:creationId xmlns:a16="http://schemas.microsoft.com/office/drawing/2014/main" id="{B62D42B1-25D1-42E3-8636-D2A454E31658}"/>
              </a:ext>
            </a:extLst>
          </p:cNvPr>
          <p:cNvSpPr>
            <a:spLocks noGrp="1"/>
          </p:cNvSpPr>
          <p:nvPr>
            <p:ph type="body" sz="quarter" idx="13"/>
          </p:nvPr>
        </p:nvSpPr>
        <p:spPr>
          <a:xfrm>
            <a:off x="356934" y="1613097"/>
            <a:ext cx="8469713" cy="4196012"/>
          </a:xfrm>
        </p:spPr>
        <p:txBody>
          <a:bodyPr>
            <a:normAutofit fontScale="70000" lnSpcReduction="20000"/>
          </a:bodyPr>
          <a:lstStyle/>
          <a:p>
            <a:pPr lvl="0"/>
            <a:r>
              <a:rPr lang="en-US" sz="2600" i="1" u="sng" dirty="0"/>
              <a:t>Objective: </a:t>
            </a:r>
          </a:p>
          <a:p>
            <a:pPr lvl="0"/>
            <a:r>
              <a:rPr lang="en-US" sz="2400" b="1" dirty="0"/>
              <a:t>GAP analysis of current project implementation policies</a:t>
            </a:r>
            <a:r>
              <a:rPr lang="en-US" sz="2400" dirty="0"/>
              <a:t>: </a:t>
            </a:r>
          </a:p>
          <a:p>
            <a:pPr marL="457200" lvl="3" indent="-457200">
              <a:buFont typeface="Arial" panose="020B0604020202020204" pitchFamily="34" charset="0"/>
              <a:buChar char="•"/>
            </a:pPr>
            <a:r>
              <a:rPr lang="en-US" sz="2600" dirty="0"/>
              <a:t>Identify areas which need more clarity</a:t>
            </a:r>
          </a:p>
          <a:p>
            <a:pPr marL="457200" lvl="3" indent="-457200">
              <a:buFont typeface="Arial" panose="020B0604020202020204" pitchFamily="34" charset="0"/>
              <a:buChar char="•"/>
            </a:pPr>
            <a:r>
              <a:rPr lang="en-US" sz="2600" dirty="0"/>
              <a:t>Identify areas on which guidance is needed (current gaps) </a:t>
            </a:r>
          </a:p>
          <a:p>
            <a:pPr marL="457200" lvl="3" indent="-457200">
              <a:buFont typeface="Arial" panose="020B0604020202020204" pitchFamily="34" charset="0"/>
              <a:buChar char="•"/>
            </a:pPr>
            <a:r>
              <a:rPr lang="en-US" sz="2600" dirty="0"/>
              <a:t>Take into account different projects types (readiness; EDA; etc.) </a:t>
            </a:r>
          </a:p>
          <a:p>
            <a:pPr lvl="3"/>
            <a:endParaRPr lang="en-US" sz="2600" dirty="0"/>
          </a:p>
          <a:p>
            <a:pPr lvl="3"/>
            <a:r>
              <a:rPr lang="en-US" sz="2600" i="1" u="sng" dirty="0"/>
              <a:t>How?</a:t>
            </a:r>
          </a:p>
          <a:p>
            <a:pPr marL="457200" lvl="3" indent="-457200">
              <a:buFont typeface="Arial" panose="020B0604020202020204" pitchFamily="34" charset="0"/>
              <a:buChar char="•"/>
            </a:pPr>
            <a:r>
              <a:rPr lang="en-US" sz="2600" dirty="0"/>
              <a:t>Survey to be circulated to IEs to have inputs on above points </a:t>
            </a:r>
          </a:p>
          <a:p>
            <a:pPr marL="457200" lvl="3" indent="-457200">
              <a:buFont typeface="Arial" panose="020B0604020202020204" pitchFamily="34" charset="0"/>
              <a:buChar char="•"/>
            </a:pPr>
            <a:r>
              <a:rPr lang="en-US" sz="2600" dirty="0"/>
              <a:t>Sister climate funds comparative analysis</a:t>
            </a:r>
          </a:p>
          <a:p>
            <a:pPr marL="457200" lvl="3" indent="-457200">
              <a:buFont typeface="Arial" panose="020B0604020202020204" pitchFamily="34" charset="0"/>
              <a:buChar char="•"/>
            </a:pPr>
            <a:endParaRPr lang="en-US" sz="2600" dirty="0"/>
          </a:p>
          <a:p>
            <a:pPr lvl="3"/>
            <a:r>
              <a:rPr lang="en-US" sz="2600" i="1" u="sng" dirty="0"/>
              <a:t>When? </a:t>
            </a:r>
          </a:p>
          <a:p>
            <a:pPr lvl="3"/>
            <a:endParaRPr lang="en-US" sz="2600" i="1" u="sng" dirty="0"/>
          </a:p>
          <a:p>
            <a:pPr marL="457200" lvl="3" indent="-457200">
              <a:buFont typeface="Arial" panose="020B0604020202020204" pitchFamily="34" charset="0"/>
              <a:buChar char="•"/>
            </a:pPr>
            <a:r>
              <a:rPr lang="en-US" sz="2600" dirty="0"/>
              <a:t>June (survey) </a:t>
            </a:r>
          </a:p>
          <a:p>
            <a:pPr marL="457200" lvl="3" indent="-457200">
              <a:buFont typeface="Arial" panose="020B0604020202020204" pitchFamily="34" charset="0"/>
              <a:buChar char="•"/>
            </a:pPr>
            <a:r>
              <a:rPr lang="en-US" sz="2600" dirty="0"/>
              <a:t>June/July paper development</a:t>
            </a:r>
          </a:p>
          <a:p>
            <a:pPr lvl="3"/>
            <a:endParaRPr lang="en-US" sz="2600" dirty="0"/>
          </a:p>
          <a:p>
            <a:pPr lvl="3"/>
            <a:endParaRPr lang="en-US" sz="2600" dirty="0"/>
          </a:p>
          <a:p>
            <a:pPr lvl="3"/>
            <a:endParaRPr lang="en-US" sz="2600" dirty="0"/>
          </a:p>
          <a:p>
            <a:pPr lvl="3"/>
            <a:endParaRPr lang="en-US" sz="2600" dirty="0"/>
          </a:p>
          <a:p>
            <a:pPr lvl="3"/>
            <a:endParaRPr lang="en-US" sz="2600" dirty="0"/>
          </a:p>
        </p:txBody>
      </p:sp>
    </p:spTree>
    <p:extLst>
      <p:ext uri="{BB962C8B-B14F-4D97-AF65-F5344CB8AC3E}">
        <p14:creationId xmlns:p14="http://schemas.microsoft.com/office/powerpoint/2010/main" val="1634420892"/>
      </p:ext>
    </p:extLst>
  </p:cSld>
  <p:clrMapOvr>
    <a:masterClrMapping/>
  </p:clrMapOvr>
</p:sld>
</file>

<file path=ppt/theme/theme1.xml><?xml version="1.0" encoding="utf-8"?>
<a:theme xmlns:a="http://schemas.openxmlformats.org/drawingml/2006/main" name="IFC Fixed Logo">
  <a:themeElements>
    <a:clrScheme name="IFC">
      <a:dk1>
        <a:srgbClr val="021F43"/>
      </a:dk1>
      <a:lt1>
        <a:sysClr val="window" lastClr="FFFFFF"/>
      </a:lt1>
      <a:dk2>
        <a:srgbClr val="000000"/>
      </a:dk2>
      <a:lt2>
        <a:srgbClr val="139AF0"/>
      </a:lt2>
      <a:accent1>
        <a:srgbClr val="0B5A37"/>
      </a:accent1>
      <a:accent2>
        <a:srgbClr val="890089"/>
      </a:accent2>
      <a:accent3>
        <a:srgbClr val="C8BB7E"/>
      </a:accent3>
      <a:accent4>
        <a:srgbClr val="A90025"/>
      </a:accent4>
      <a:accent5>
        <a:srgbClr val="FC5307"/>
      </a:accent5>
      <a:accent6>
        <a:srgbClr val="420088"/>
      </a:accent6>
      <a:hlink>
        <a:srgbClr val="C8BB7E"/>
      </a:hlink>
      <a:folHlink>
        <a:srgbClr val="C58006"/>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FC Fixed Logo">
  <a:themeElements>
    <a:clrScheme name="IFC">
      <a:dk1>
        <a:srgbClr val="021F43"/>
      </a:dk1>
      <a:lt1>
        <a:sysClr val="window" lastClr="FFFFFF"/>
      </a:lt1>
      <a:dk2>
        <a:srgbClr val="000000"/>
      </a:dk2>
      <a:lt2>
        <a:srgbClr val="139AF0"/>
      </a:lt2>
      <a:accent1>
        <a:srgbClr val="0B5A37"/>
      </a:accent1>
      <a:accent2>
        <a:srgbClr val="890089"/>
      </a:accent2>
      <a:accent3>
        <a:srgbClr val="C8BB7E"/>
      </a:accent3>
      <a:accent4>
        <a:srgbClr val="A90025"/>
      </a:accent4>
      <a:accent5>
        <a:srgbClr val="FC5307"/>
      </a:accent5>
      <a:accent6>
        <a:srgbClr val="420088"/>
      </a:accent6>
      <a:hlink>
        <a:srgbClr val="C8BB7E"/>
      </a:hlink>
      <a:folHlink>
        <a:srgbClr val="C58006"/>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haredContentType xmlns="Microsoft.SharePoint.Taxonomy.ContentTypeSync" SourceId="2a6c10d7-b926-4fc0-945e-3cbf5049f6bd" ContentTypeId="0x010100F4C63C3BD852AE468EAEFD0E6C57C64F02" PreviousValue="false"/>
</file>

<file path=customXml/item2.xml><?xml version="1.0" encoding="utf-8"?>
<?mso-contentType ?>
<spe:Receivers xmlns:spe="http://schemas.microsoft.com/sharepoint/event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WBDocument" ma:contentTypeID="0x010100F4C63C3BD852AE468EAEFD0E6C57C64F0200F6BB69EE57CB454DB48205F49CB29C50" ma:contentTypeVersion="16" ma:contentTypeDescription="" ma:contentTypeScope="" ma:versionID="513bf6a325c36ed4b9d60f271bcc8249">
  <xsd:schema xmlns:xsd="http://www.w3.org/2001/XMLSchema" xmlns:xs="http://www.w3.org/2001/XMLSchema" xmlns:p="http://schemas.microsoft.com/office/2006/metadata/properties" xmlns:ns3="3e02667f-0271-471b-bd6e-11a2e16def1d" targetNamespace="http://schemas.microsoft.com/office/2006/metadata/properties" ma:root="true" ma:fieldsID="2f3663a29b4827bbb1a78314061ce33b" ns3:_="">
    <xsd:import namespace="3e02667f-0271-471b-bd6e-11a2e16def1d"/>
    <xsd:element name="properties">
      <xsd:complexType>
        <xsd:sequence>
          <xsd:element name="documentManagement">
            <xsd:complexType>
              <xsd:all>
                <xsd:element ref="ns3:WBDocs_Document_Date" minOccurs="0"/>
                <xsd:element ref="ns3:WBDocs_Information_Classification"/>
                <xsd:element ref="ns3:TaxCatchAll" minOccurs="0"/>
                <xsd:element ref="ns3:TaxCatchAllLabel" minOccurs="0"/>
                <xsd:element ref="ns3:_dlc_DocId" minOccurs="0"/>
                <xsd:element ref="ns3:_dlc_DocIdUrl" minOccurs="0"/>
                <xsd:element ref="ns3:_dlc_DocIdPersistId" minOccurs="0"/>
                <xsd:element ref="ns3:WBDocs_Access_To_Info_Exception" minOccurs="0"/>
                <xsd:element ref="ns3:o1cb080a3dca4eb8a0fd03c7cc8bf8f7" minOccurs="0"/>
                <xsd:element ref="ns3:i008215bacac45029ee8cafff4c8e93b" minOccurs="0"/>
                <xsd:element ref="ns3:OneCMS_Subcategory" minOccurs="0"/>
                <xsd:element ref="ns3:OneCMS_Category" minOccurs="0"/>
                <xsd:element ref="ns3:Abstrac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02667f-0271-471b-bd6e-11a2e16def1d" elementFormDefault="qualified">
    <xsd:import namespace="http://schemas.microsoft.com/office/2006/documentManagement/types"/>
    <xsd:import namespace="http://schemas.microsoft.com/office/infopath/2007/PartnerControls"/>
    <xsd:element name="WBDocs_Document_Date" ma:index="3" nillable="true" ma:displayName="Document Date" ma:default="[today]" ma:format="DateTime" ma:internalName="WBDocs_Document_Date" ma:readOnly="false">
      <xsd:simpleType>
        <xsd:restriction base="dms:DateTime"/>
      </xsd:simpleType>
    </xsd:element>
    <xsd:element name="WBDocs_Information_Classification" ma:index="4" ma:displayName="Information Classification" ma:default="Official Use Only" ma:format="Dropdown" ma:internalName="WBDocs_Information_Classification" ma:readOnly="false">
      <xsd:simpleType>
        <xsd:restriction base="dms:Choice">
          <xsd:enumeration value="Public"/>
          <xsd:enumeration value="Official Use Only"/>
          <xsd:enumeration value="Confidential"/>
          <xsd:enumeration value="Strictly Confidential"/>
        </xsd:restriction>
      </xsd:simpleType>
    </xsd:element>
    <xsd:element name="TaxCatchAll" ma:index="6" nillable="true" ma:displayName="Taxonomy Catch All Column" ma:hidden="true" ma:list="{52a9afb7-7b6a-44ed-a0ea-db681bed9442}" ma:internalName="TaxCatchAll" ma:showField="CatchAllData" ma:web="2162f347-cf1b-4bed-ad36-8fa5f60395a9">
      <xsd:complexType>
        <xsd:complexContent>
          <xsd:extension base="dms:MultiChoiceLookup">
            <xsd:sequence>
              <xsd:element name="Value" type="dms:Lookup" maxOccurs="unbounded" minOccurs="0" nillable="true"/>
            </xsd:sequence>
          </xsd:extension>
        </xsd:complexContent>
      </xsd:complexType>
    </xsd:element>
    <xsd:element name="TaxCatchAllLabel" ma:index="7" nillable="true" ma:displayName="Taxonomy Catch All Column1" ma:hidden="true" ma:list="{52a9afb7-7b6a-44ed-a0ea-db681bed9442}" ma:internalName="TaxCatchAllLabel" ma:readOnly="true" ma:showField="CatchAllDataLabel" ma:web="2162f347-cf1b-4bed-ad36-8fa5f60395a9">
      <xsd:complexType>
        <xsd:complexContent>
          <xsd:extension base="dms:MultiChoiceLookup">
            <xsd:sequence>
              <xsd:element name="Value" type="dms:Lookup" maxOccurs="unbounded" minOccurs="0" nillable="true"/>
            </xsd:sequence>
          </xsd:extension>
        </xsd:complexContent>
      </xsd:complexType>
    </xsd:element>
    <xsd:element name="_dlc_DocId" ma:index="10" nillable="true" ma:displayName="Document ID Value" ma:description="The value of the document ID assigned to this item." ma:internalName="_dlc_DocId" ma:readOnly="true">
      <xsd:simpleType>
        <xsd:restriction base="dms:Text"/>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element name="WBDocs_Access_To_Info_Exception" ma:index="13" nillable="true" ma:displayName="Access to Info Exception" ma:default="12. Not Assessed" ma:format="Dropdown" ma:internalName="WBDocs_Access_To_Info_Exception">
      <xsd:simpleType>
        <xsd:restriction base="dms:Choice">
          <xsd:enumeration value="1. Personal"/>
          <xsd:enumeration value="2. Executive Director's Communications"/>
          <xsd:enumeration value="3. Board Ethics Committee"/>
          <xsd:enumeration value="4. Attorney-Client Privilege"/>
          <xsd:enumeration value="5. Security &amp; Safety"/>
          <xsd:enumeration value="6. Other Disclosure Regimes"/>
          <xsd:enumeration value="7. Client / Third Party Confidence"/>
          <xsd:enumeration value="8. Corporate/Administrative"/>
          <xsd:enumeration value="9. Deliberative"/>
          <xsd:enumeration value="10a-c. Financial - Forecast/Analysis/Transactions"/>
          <xsd:enumeration value="10d. Financial - Banking &amp; Billing"/>
          <xsd:enumeration value="11. Bank's Prerogative to Restrict"/>
          <xsd:enumeration value="12. Not Assessed"/>
          <xsd:enumeration value="13. Not Applicable"/>
          <xsd:enumeration value="Unknown Policy Restriction"/>
        </xsd:restriction>
      </xsd:simpleType>
    </xsd:element>
    <xsd:element name="o1cb080a3dca4eb8a0fd03c7cc8bf8f7" ma:index="15" nillable="true" ma:taxonomy="true" ma:internalName="o1cb080a3dca4eb8a0fd03c7cc8bf8f7" ma:taxonomyFieldName="WBDocs_Local_Document_Type" ma:displayName="Local Document Type" ma:readOnly="false" ma:default="" ma:fieldId="{81cb080a-3dca-4eb8-a0fd-03c7cc8bf8f7}" ma:taxonomyMulti="true" ma:sspId="2a6c10d7-b926-4fc0-945e-3cbf5049f6bd" ma:termSetId="ec380048-e675-43f7-9194-41567bcb0af6" ma:anchorId="00000000-0000-0000-0000-000000000000" ma:open="false" ma:isKeyword="false">
      <xsd:complexType>
        <xsd:sequence>
          <xsd:element ref="pc:Terms" minOccurs="0" maxOccurs="1"/>
        </xsd:sequence>
      </xsd:complexType>
    </xsd:element>
    <xsd:element name="i008215bacac45029ee8cafff4c8e93b" ma:index="17" nillable="true" ma:taxonomy="true" ma:internalName="i008215bacac45029ee8cafff4c8e93b" ma:taxonomyFieldName="WBDocs_Originating_Unit" ma:displayName="Originating unit" ma:readOnly="false" ma:default="-1;#GEF - Global Environment Facility|9f323ca6-1e1c-45a7-a1ba-5f59196854eb" ma:fieldId="{2008215b-acac-4502-9ee8-cafff4c8e93b}" ma:taxonomyMulti="true" ma:sspId="2a6c10d7-b926-4fc0-945e-3cbf5049f6bd" ma:termSetId="806c0147-d557-463e-8bb0-983f4f318bd5" ma:anchorId="00000000-0000-0000-0000-000000000000" ma:open="false" ma:isKeyword="false">
      <xsd:complexType>
        <xsd:sequence>
          <xsd:element ref="pc:Terms" minOccurs="0" maxOccurs="1"/>
        </xsd:sequence>
      </xsd:complexType>
    </xsd:element>
    <xsd:element name="OneCMS_Subcategory" ma:index="21" nillable="true" ma:displayName="Subcategory" ma:hidden="true" ma:internalName="OneCMS_Subcategory" ma:readOnly="false">
      <xsd:simpleType>
        <xsd:restriction base="dms:Text"/>
      </xsd:simpleType>
    </xsd:element>
    <xsd:element name="OneCMS_Category" ma:index="22" nillable="true" ma:displayName="Category" ma:hidden="true" ma:internalName="OneCMS_Category" ma:readOnly="false">
      <xsd:simpleType>
        <xsd:restriction base="dms:Text"/>
      </xsd:simpleType>
    </xsd:element>
    <xsd:element name="Abstract" ma:index="23" nillable="true" ma:displayName="Abstract" ma:hidden="true" ma:internalName="Abstract" ma:readOnly="fals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 ma:displayName="Author"/>
        <xsd:element ref="dcterms:created" minOccurs="0" maxOccurs="1"/>
        <xsd:element ref="dc:identifier" minOccurs="0" maxOccurs="1"/>
        <xsd:element name="contentType" minOccurs="0" maxOccurs="1" type="xsd:string" ma:index="1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o1cb080a3dca4eb8a0fd03c7cc8bf8f7 xmlns="3e02667f-0271-471b-bd6e-11a2e16def1d">
      <Terms xmlns="http://schemas.microsoft.com/office/infopath/2007/PartnerControls"/>
    </o1cb080a3dca4eb8a0fd03c7cc8bf8f7>
    <Abstract xmlns="3e02667f-0271-471b-bd6e-11a2e16def1d" xsi:nil="true"/>
    <WBDocs_Access_To_Info_Exception xmlns="3e02667f-0271-471b-bd6e-11a2e16def1d">12. Not Assessed</WBDocs_Access_To_Info_Exception>
    <WBDocs_Document_Date xmlns="3e02667f-0271-471b-bd6e-11a2e16def1d">2022-10-04T19:17:37+00:00</WBDocs_Document_Date>
    <TaxCatchAll xmlns="3e02667f-0271-471b-bd6e-11a2e16def1d">
      <Value>5</Value>
    </TaxCatchAll>
    <OneCMS_Subcategory xmlns="3e02667f-0271-471b-bd6e-11a2e16def1d" xsi:nil="true"/>
    <i008215bacac45029ee8cafff4c8e93b xmlns="3e02667f-0271-471b-bd6e-11a2e16def1d">
      <Terms xmlns="http://schemas.microsoft.com/office/infopath/2007/PartnerControls">
        <TermInfo xmlns="http://schemas.microsoft.com/office/infopath/2007/PartnerControls">
          <TermName xmlns="http://schemas.microsoft.com/office/infopath/2007/PartnerControls">GEF - Global Environment Facility</TermName>
          <TermId xmlns="http://schemas.microsoft.com/office/infopath/2007/PartnerControls">9f323ca6-1e1c-45a7-a1ba-5f59196854eb</TermId>
        </TermInfo>
      </Terms>
    </i008215bacac45029ee8cafff4c8e93b>
    <WBDocs_Information_Classification xmlns="3e02667f-0271-471b-bd6e-11a2e16def1d">Official Use Only</WBDocs_Information_Classification>
    <OneCMS_Category xmlns="3e02667f-0271-471b-bd6e-11a2e16def1d" xsi:nil="true"/>
  </documentManagement>
</p:properties>
</file>

<file path=customXml/itemProps1.xml><?xml version="1.0" encoding="utf-8"?>
<ds:datastoreItem xmlns:ds="http://schemas.openxmlformats.org/officeDocument/2006/customXml" ds:itemID="{F0DF6311-4235-460D-B280-75086DE75870}">
  <ds:schemaRefs>
    <ds:schemaRef ds:uri="Microsoft.SharePoint.Taxonomy.ContentTypeSync"/>
  </ds:schemaRefs>
</ds:datastoreItem>
</file>

<file path=customXml/itemProps2.xml><?xml version="1.0" encoding="utf-8"?>
<ds:datastoreItem xmlns:ds="http://schemas.openxmlformats.org/officeDocument/2006/customXml" ds:itemID="{334E72B7-2D5F-40BB-8DD1-051BEED4F717}">
  <ds:schemaRefs>
    <ds:schemaRef ds:uri="http://schemas.microsoft.com/sharepoint/events"/>
  </ds:schemaRefs>
</ds:datastoreItem>
</file>

<file path=customXml/itemProps3.xml><?xml version="1.0" encoding="utf-8"?>
<ds:datastoreItem xmlns:ds="http://schemas.openxmlformats.org/officeDocument/2006/customXml" ds:itemID="{4F4C2D67-31BB-4100-BA89-A4674D13275F}">
  <ds:schemaRefs>
    <ds:schemaRef ds:uri="http://schemas.microsoft.com/sharepoint/v3/contenttype/forms"/>
  </ds:schemaRefs>
</ds:datastoreItem>
</file>

<file path=customXml/itemProps4.xml><?xml version="1.0" encoding="utf-8"?>
<ds:datastoreItem xmlns:ds="http://schemas.openxmlformats.org/officeDocument/2006/customXml" ds:itemID="{72F4F0DD-21D1-43E7-A3CB-C609C8DDF9D6}">
  <ds:schemaRefs>
    <ds:schemaRef ds:uri="3e02667f-0271-471b-bd6e-11a2e16def1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5.xml><?xml version="1.0" encoding="utf-8"?>
<ds:datastoreItem xmlns:ds="http://schemas.openxmlformats.org/officeDocument/2006/customXml" ds:itemID="{C661F323-BEA8-40FC-803C-764CD0235DDA}">
  <ds:schemaRefs>
    <ds:schemaRef ds:uri="3e02667f-0271-471b-bd6e-11a2e16def1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IFC Fixed Logo</Template>
  <TotalTime>65</TotalTime>
  <Words>1335</Words>
  <Application>Microsoft Office PowerPoint</Application>
  <PresentationFormat>On-screen Show (4:3)</PresentationFormat>
  <Paragraphs>79</Paragraphs>
  <Slides>5</Slides>
  <Notes>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vt:i4>
      </vt:variant>
    </vt:vector>
  </HeadingPairs>
  <TitlesOfParts>
    <vt:vector size="15" baseType="lpstr">
      <vt:lpstr>Andes ExtraLight</vt:lpstr>
      <vt:lpstr>Arial</vt:lpstr>
      <vt:lpstr>Arial Bold</vt:lpstr>
      <vt:lpstr>Droid Sans</vt:lpstr>
      <vt:lpstr>PT Sans</vt:lpstr>
      <vt:lpstr>Times New Roman</vt:lpstr>
      <vt:lpstr>Trebuchet MS</vt:lpstr>
      <vt:lpstr>Wingdings</vt:lpstr>
      <vt:lpstr>IFC Fixed Logo</vt:lpstr>
      <vt:lpstr>2_IFC Fixed Logo</vt:lpstr>
      <vt:lpstr> Adaptation Fund Webinar on Decisions  of the 42nd AFB meeting  Gap analysis for project implementation policies revision</vt:lpstr>
      <vt:lpstr>background</vt:lpstr>
      <vt:lpstr>BACKGROUND</vt:lpstr>
      <vt:lpstr>DECISION B.42/49</vt:lpstr>
      <vt:lpstr>PROCESS TO ADDRESS BOARD DECISION </vt:lpstr>
    </vt:vector>
  </TitlesOfParts>
  <Company>The World Bank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Palmer Wright</dc:creator>
  <cp:lastModifiedBy>Martina Dorigo</cp:lastModifiedBy>
  <cp:revision>2</cp:revision>
  <cp:lastPrinted>2014-06-13T17:21:24Z</cp:lastPrinted>
  <dcterms:created xsi:type="dcterms:W3CDTF">2014-08-08T18:45:38Z</dcterms:created>
  <dcterms:modified xsi:type="dcterms:W3CDTF">2024-05-29T22:54:17Z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0x010100F4C63C3BD852AE468EAEFD0E6C57C64F0200F6BB69EE57CB454DB48205F49CB29C50</vt:lpwstr>
  </property>
  <property fmtid="{D5CDD505-2E9C-101B-9397-08002B2CF9AE}" pid="3" name="WBDocs_Local_Document_Type">
    <vt:lpwstr/>
  </property>
  <property fmtid="{D5CDD505-2E9C-101B-9397-08002B2CF9AE}" pid="4" name="MediaServiceImageTags">
    <vt:lpwstr/>
  </property>
  <property fmtid="{D5CDD505-2E9C-101B-9397-08002B2CF9AE}" pid="5" name="lcf76f155ced4ddcb4097134ff3c332f">
    <vt:lpwstr/>
  </property>
  <property fmtid="{D5CDD505-2E9C-101B-9397-08002B2CF9AE}" pid="6" name="WBDocs_Originating_Unit">
    <vt:lpwstr>5;#GEF - Global Environment Facility|9f323ca6-1e1c-45a7-a1ba-5f59196854eb</vt:lpwstr>
  </property>
</Properties>
</file>